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73" r:id="rId3"/>
    <p:sldId id="271" r:id="rId4"/>
    <p:sldId id="272" r:id="rId5"/>
    <p:sldId id="274" r:id="rId6"/>
    <p:sldId id="275" r:id="rId7"/>
    <p:sldId id="259" r:id="rId8"/>
    <p:sldId id="260" r:id="rId9"/>
    <p:sldId id="261" r:id="rId10"/>
    <p:sldId id="262" r:id="rId11"/>
    <p:sldId id="263" r:id="rId12"/>
    <p:sldId id="264" r:id="rId13"/>
    <p:sldId id="265" r:id="rId14"/>
    <p:sldId id="266" r:id="rId15"/>
    <p:sldId id="268" r:id="rId16"/>
    <p:sldId id="269" r:id="rId17"/>
    <p:sldId id="270" r:id="rId18"/>
  </p:sldIdLst>
  <p:sldSz cx="9144000" cy="5143500" type="screen16x9"/>
  <p:notesSz cx="6858000" cy="9144000"/>
  <p:embeddedFontLst>
    <p:embeddedFont>
      <p:font typeface="Roboto" pitchFamily="2" charset="0"/>
      <p:regular r:id="rId20"/>
      <p:bold r:id="rId21"/>
      <p:italic r:id="rId22"/>
      <p:boldItalic r:id="rId23"/>
    </p:embeddedFont>
  </p:embeddedFontLst>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947" autoAdjust="0"/>
  </p:normalViewPr>
  <p:slideViewPr>
    <p:cSldViewPr snapToGrid="0">
      <p:cViewPr varScale="1">
        <p:scale>
          <a:sx n="111" d="100"/>
          <a:sy n="111" d="100"/>
        </p:scale>
        <p:origin x="63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ableStyles" Target="tableStyles.xml"/></Relationships>
</file>

<file path=ppt/media/image1.JPG>
</file>

<file path=ppt/media/image10.jpeg>
</file>

<file path=ppt/media/image11.png>
</file>

<file path=ppt/media/image12.jpeg>
</file>

<file path=ppt/media/image13.png>
</file>

<file path=ppt/media/image14.png>
</file>

<file path=ppt/media/image15.png>
</file>

<file path=ppt/media/image16.jpeg>
</file>

<file path=ppt/media/image17.jpeg>
</file>

<file path=ppt/media/image18.jpeg>
</file>

<file path=ppt/media/image19.jpe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276533359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7" name="Shape 6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4069546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spcAft>
                <a:spcPts val="1600"/>
              </a:spcAft>
              <a:buNone/>
            </a:pPr>
            <a:endParaRPr lang="en" dirty="0"/>
          </a:p>
        </p:txBody>
      </p:sp>
    </p:spTree>
    <p:extLst>
      <p:ext uri="{BB962C8B-B14F-4D97-AF65-F5344CB8AC3E}">
        <p14:creationId xmlns:p14="http://schemas.microsoft.com/office/powerpoint/2010/main" val="39647811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spcAft>
                <a:spcPts val="1600"/>
              </a:spcAft>
              <a:buNone/>
            </a:pPr>
            <a:endParaRPr lang="en" dirty="0"/>
          </a:p>
        </p:txBody>
      </p:sp>
    </p:spTree>
    <p:extLst>
      <p:ext uri="{BB962C8B-B14F-4D97-AF65-F5344CB8AC3E}">
        <p14:creationId xmlns:p14="http://schemas.microsoft.com/office/powerpoint/2010/main" val="32069682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3" name="Shape 18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5615552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spcAft>
                <a:spcPts val="1600"/>
              </a:spcAft>
              <a:buNone/>
            </a:pPr>
            <a:endParaRPr lang="en" dirty="0"/>
          </a:p>
        </p:txBody>
      </p:sp>
    </p:spTree>
    <p:extLst>
      <p:ext uri="{BB962C8B-B14F-4D97-AF65-F5344CB8AC3E}">
        <p14:creationId xmlns:p14="http://schemas.microsoft.com/office/powerpoint/2010/main" val="4156475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2" name="Shape 1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158750" lvl="0" indent="0" rtl="0">
              <a:lnSpc>
                <a:spcPct val="115000"/>
              </a:lnSpc>
              <a:spcBef>
                <a:spcPts val="0"/>
              </a:spcBef>
              <a:buSzPct val="100000"/>
              <a:buNone/>
            </a:pPr>
            <a:endParaRPr lang="en" dirty="0"/>
          </a:p>
        </p:txBody>
      </p:sp>
    </p:spTree>
    <p:extLst>
      <p:ext uri="{BB962C8B-B14F-4D97-AF65-F5344CB8AC3E}">
        <p14:creationId xmlns:p14="http://schemas.microsoft.com/office/powerpoint/2010/main" val="158845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9" name="Shape 1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158750" lvl="0" indent="0" rtl="0">
              <a:lnSpc>
                <a:spcPct val="115000"/>
              </a:lnSpc>
              <a:spcBef>
                <a:spcPts val="0"/>
              </a:spcBef>
              <a:buSzPct val="100000"/>
              <a:buNone/>
            </a:pPr>
            <a:endParaRPr lang="en" dirty="0"/>
          </a:p>
        </p:txBody>
      </p:sp>
    </p:spTree>
    <p:extLst>
      <p:ext uri="{BB962C8B-B14F-4D97-AF65-F5344CB8AC3E}">
        <p14:creationId xmlns:p14="http://schemas.microsoft.com/office/powerpoint/2010/main" val="146169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6" name="Shape 1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228600" lvl="0" indent="0" rtl="0">
              <a:lnSpc>
                <a:spcPct val="115000"/>
              </a:lnSpc>
              <a:spcBef>
                <a:spcPts val="0"/>
              </a:spcBef>
              <a:buNone/>
            </a:pPr>
            <a:endParaRPr lang="en" dirty="0"/>
          </a:p>
        </p:txBody>
      </p:sp>
    </p:spTree>
    <p:extLst>
      <p:ext uri="{BB962C8B-B14F-4D97-AF65-F5344CB8AC3E}">
        <p14:creationId xmlns:p14="http://schemas.microsoft.com/office/powerpoint/2010/main" val="1831927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3" name="Shape 1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spcAft>
                <a:spcPts val="1600"/>
              </a:spcAft>
              <a:buNone/>
            </a:pPr>
            <a:endParaRPr/>
          </a:p>
        </p:txBody>
      </p:sp>
    </p:spTree>
    <p:extLst>
      <p:ext uri="{BB962C8B-B14F-4D97-AF65-F5344CB8AC3E}">
        <p14:creationId xmlns:p14="http://schemas.microsoft.com/office/powerpoint/2010/main" val="3007035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0" name="Shape 1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spcAft>
                <a:spcPts val="1600"/>
              </a:spcAft>
              <a:buNone/>
            </a:pPr>
            <a:endParaRPr/>
          </a:p>
        </p:txBody>
      </p:sp>
    </p:spTree>
    <p:extLst>
      <p:ext uri="{BB962C8B-B14F-4D97-AF65-F5344CB8AC3E}">
        <p14:creationId xmlns:p14="http://schemas.microsoft.com/office/powerpoint/2010/main" val="40468960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spcAft>
                <a:spcPts val="1600"/>
              </a:spcAft>
              <a:buNone/>
            </a:pPr>
            <a:endParaRPr/>
          </a:p>
        </p:txBody>
      </p:sp>
    </p:spTree>
    <p:extLst>
      <p:ext uri="{BB962C8B-B14F-4D97-AF65-F5344CB8AC3E}">
        <p14:creationId xmlns:p14="http://schemas.microsoft.com/office/powerpoint/2010/main" val="11382513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6" name="Shape 1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spcAft>
                <a:spcPts val="1600"/>
              </a:spcAft>
              <a:buNone/>
            </a:pPr>
            <a:endParaRPr lang="en" dirty="0"/>
          </a:p>
        </p:txBody>
      </p:sp>
    </p:spTree>
    <p:extLst>
      <p:ext uri="{BB962C8B-B14F-4D97-AF65-F5344CB8AC3E}">
        <p14:creationId xmlns:p14="http://schemas.microsoft.com/office/powerpoint/2010/main" val="2360742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8"/>
        <p:cNvGrpSpPr/>
        <p:nvPr/>
      </p:nvGrpSpPr>
      <p:grpSpPr>
        <a:xfrm>
          <a:off x="0" y="0"/>
          <a:ext cx="0" cy="0"/>
          <a:chOff x="0" y="0"/>
          <a:chExt cx="0" cy="0"/>
        </a:xfrm>
      </p:grpSpPr>
      <p:sp>
        <p:nvSpPr>
          <p:cNvPr id="9" name="Shape 9"/>
          <p:cNvSpPr/>
          <p:nvPr/>
        </p:nvSpPr>
        <p:spPr>
          <a:xfrm flipH="1">
            <a:off x="8246400" y="4245925"/>
            <a:ext cx="897599" cy="897599"/>
          </a:xfrm>
          <a:prstGeom prst="rtTriangle">
            <a:avLst/>
          </a:prstGeom>
          <a:solidFill>
            <a:schemeClr val="lt1"/>
          </a:solidFill>
          <a:ln>
            <a:noFill/>
          </a:ln>
        </p:spPr>
        <p:txBody>
          <a:bodyPr lIns="91425" tIns="91425" rIns="91425" bIns="91425" anchor="ctr" anchorCtr="0">
            <a:noAutofit/>
          </a:bodyPr>
          <a:lstStyle/>
          <a:p>
            <a:pPr>
              <a:spcBef>
                <a:spcPts val="0"/>
              </a:spcBef>
              <a:buNone/>
            </a:pPr>
            <a:endParaRPr/>
          </a:p>
        </p:txBody>
      </p:sp>
      <p:sp>
        <p:nvSpPr>
          <p:cNvPr id="10" name="Shape 10"/>
          <p:cNvSpPr/>
          <p:nvPr/>
        </p:nvSpPr>
        <p:spPr>
          <a:xfrm flipH="1">
            <a:off x="8246400" y="4245875"/>
            <a:ext cx="897599" cy="897599"/>
          </a:xfrm>
          <a:prstGeom prst="round1Rect">
            <a:avLst>
              <a:gd name="adj" fmla="val 16667"/>
            </a:avLst>
          </a:prstGeom>
          <a:solidFill>
            <a:schemeClr val="lt1">
              <a:alpha val="68080"/>
            </a:schemeClr>
          </a:solidFill>
          <a:ln>
            <a:noFill/>
          </a:ln>
        </p:spPr>
        <p:txBody>
          <a:bodyPr lIns="91425" tIns="91425" rIns="91425" bIns="91425" anchor="ctr" anchorCtr="0">
            <a:noAutofit/>
          </a:bodyPr>
          <a:lstStyle/>
          <a:p>
            <a:pPr>
              <a:spcBef>
                <a:spcPts val="0"/>
              </a:spcBef>
              <a:buNone/>
            </a:pPr>
            <a:endParaRPr/>
          </a:p>
        </p:txBody>
      </p:sp>
      <p:sp>
        <p:nvSpPr>
          <p:cNvPr id="11" name="Shape 11"/>
          <p:cNvSpPr txBox="1">
            <a:spLocks noGrp="1"/>
          </p:cNvSpPr>
          <p:nvPr>
            <p:ph type="ctrTitle"/>
          </p:nvPr>
        </p:nvSpPr>
        <p:spPr>
          <a:xfrm>
            <a:off x="390525" y="1819275"/>
            <a:ext cx="8222100" cy="933599"/>
          </a:xfrm>
          <a:prstGeom prst="rect">
            <a:avLst/>
          </a:prstGeom>
        </p:spPr>
        <p:txBody>
          <a:bodyPr lIns="91425" tIns="91425" rIns="91425" bIns="91425" anchor="b" anchorCtr="0"/>
          <a:lstStyle>
            <a:lvl1pPr>
              <a:spcBef>
                <a:spcPts val="0"/>
              </a:spcBef>
              <a:buSzPct val="100000"/>
              <a:defRPr sz="4800"/>
            </a:lvl1pPr>
            <a:lvl2pPr>
              <a:spcBef>
                <a:spcPts val="0"/>
              </a:spcBef>
              <a:buSzPct val="100000"/>
              <a:defRPr sz="4800"/>
            </a:lvl2pPr>
            <a:lvl3pPr>
              <a:spcBef>
                <a:spcPts val="0"/>
              </a:spcBef>
              <a:buSzPct val="100000"/>
              <a:defRPr sz="4800"/>
            </a:lvl3pPr>
            <a:lvl4pPr>
              <a:spcBef>
                <a:spcPts val="0"/>
              </a:spcBef>
              <a:buSzPct val="100000"/>
              <a:defRPr sz="4800"/>
            </a:lvl4pPr>
            <a:lvl5pPr>
              <a:spcBef>
                <a:spcPts val="0"/>
              </a:spcBef>
              <a:buSzPct val="100000"/>
              <a:defRPr sz="4800"/>
            </a:lvl5pPr>
            <a:lvl6pPr>
              <a:spcBef>
                <a:spcPts val="0"/>
              </a:spcBef>
              <a:buSzPct val="100000"/>
              <a:defRPr sz="4800"/>
            </a:lvl6pPr>
            <a:lvl7pPr>
              <a:spcBef>
                <a:spcPts val="0"/>
              </a:spcBef>
              <a:buSzPct val="100000"/>
              <a:defRPr sz="4800"/>
            </a:lvl7pPr>
            <a:lvl8pPr>
              <a:spcBef>
                <a:spcPts val="0"/>
              </a:spcBef>
              <a:buSzPct val="100000"/>
              <a:defRPr sz="4800"/>
            </a:lvl8pPr>
            <a:lvl9pPr>
              <a:spcBef>
                <a:spcPts val="0"/>
              </a:spcBef>
              <a:buSzPct val="100000"/>
              <a:defRPr sz="4800"/>
            </a:lvl9pPr>
          </a:lstStyle>
          <a:p>
            <a:endParaRPr/>
          </a:p>
        </p:txBody>
      </p:sp>
      <p:sp>
        <p:nvSpPr>
          <p:cNvPr id="12" name="Shape 12"/>
          <p:cNvSpPr txBox="1">
            <a:spLocks noGrp="1"/>
          </p:cNvSpPr>
          <p:nvPr>
            <p:ph type="subTitle" idx="1"/>
          </p:nvPr>
        </p:nvSpPr>
        <p:spPr>
          <a:xfrm>
            <a:off x="390525" y="2789130"/>
            <a:ext cx="8222100" cy="432899"/>
          </a:xfrm>
          <a:prstGeom prst="rect">
            <a:avLst/>
          </a:prstGeom>
        </p:spPr>
        <p:txBody>
          <a:bodyPr lIns="91425" tIns="91425" rIns="91425" bIns="91425" anchor="t" anchorCtr="0"/>
          <a:lstStyle>
            <a:lvl1pPr>
              <a:lnSpc>
                <a:spcPct val="100000"/>
              </a:lnSpc>
              <a:spcBef>
                <a:spcPts val="0"/>
              </a:spcBef>
              <a:spcAft>
                <a:spcPts val="0"/>
              </a:spcAft>
              <a:buClr>
                <a:schemeClr val="lt1"/>
              </a:buClr>
              <a:buNone/>
              <a:defRPr>
                <a:solidFill>
                  <a:schemeClr val="lt1"/>
                </a:solidFill>
              </a:defRPr>
            </a:lvl1pPr>
            <a:lvl2pPr>
              <a:lnSpc>
                <a:spcPct val="100000"/>
              </a:lnSpc>
              <a:spcBef>
                <a:spcPts val="0"/>
              </a:spcBef>
              <a:spcAft>
                <a:spcPts val="0"/>
              </a:spcAft>
              <a:buClr>
                <a:schemeClr val="lt1"/>
              </a:buClr>
              <a:buSzPct val="100000"/>
              <a:buNone/>
              <a:defRPr sz="1800">
                <a:solidFill>
                  <a:schemeClr val="lt1"/>
                </a:solidFill>
              </a:defRPr>
            </a:lvl2pPr>
            <a:lvl3pPr>
              <a:lnSpc>
                <a:spcPct val="100000"/>
              </a:lnSpc>
              <a:spcBef>
                <a:spcPts val="0"/>
              </a:spcBef>
              <a:spcAft>
                <a:spcPts val="0"/>
              </a:spcAft>
              <a:buClr>
                <a:schemeClr val="lt1"/>
              </a:buClr>
              <a:buSzPct val="100000"/>
              <a:buNone/>
              <a:defRPr sz="1800">
                <a:solidFill>
                  <a:schemeClr val="lt1"/>
                </a:solidFill>
              </a:defRPr>
            </a:lvl3pPr>
            <a:lvl4pPr>
              <a:lnSpc>
                <a:spcPct val="100000"/>
              </a:lnSpc>
              <a:spcBef>
                <a:spcPts val="0"/>
              </a:spcBef>
              <a:spcAft>
                <a:spcPts val="0"/>
              </a:spcAft>
              <a:buClr>
                <a:schemeClr val="lt1"/>
              </a:buClr>
              <a:buSzPct val="100000"/>
              <a:buNone/>
              <a:defRPr sz="1800">
                <a:solidFill>
                  <a:schemeClr val="lt1"/>
                </a:solidFill>
              </a:defRPr>
            </a:lvl4pPr>
            <a:lvl5pPr>
              <a:lnSpc>
                <a:spcPct val="100000"/>
              </a:lnSpc>
              <a:spcBef>
                <a:spcPts val="0"/>
              </a:spcBef>
              <a:spcAft>
                <a:spcPts val="0"/>
              </a:spcAft>
              <a:buClr>
                <a:schemeClr val="lt1"/>
              </a:buClr>
              <a:buSzPct val="100000"/>
              <a:buNone/>
              <a:defRPr sz="1800">
                <a:solidFill>
                  <a:schemeClr val="lt1"/>
                </a:solidFill>
              </a:defRPr>
            </a:lvl5pPr>
            <a:lvl6pPr>
              <a:lnSpc>
                <a:spcPct val="100000"/>
              </a:lnSpc>
              <a:spcBef>
                <a:spcPts val="0"/>
              </a:spcBef>
              <a:spcAft>
                <a:spcPts val="0"/>
              </a:spcAft>
              <a:buClr>
                <a:schemeClr val="lt1"/>
              </a:buClr>
              <a:buSzPct val="100000"/>
              <a:buNone/>
              <a:defRPr sz="1800">
                <a:solidFill>
                  <a:schemeClr val="lt1"/>
                </a:solidFill>
              </a:defRPr>
            </a:lvl6pPr>
            <a:lvl7pPr>
              <a:lnSpc>
                <a:spcPct val="100000"/>
              </a:lnSpc>
              <a:spcBef>
                <a:spcPts val="0"/>
              </a:spcBef>
              <a:spcAft>
                <a:spcPts val="0"/>
              </a:spcAft>
              <a:buClr>
                <a:schemeClr val="lt1"/>
              </a:buClr>
              <a:buSzPct val="100000"/>
              <a:buNone/>
              <a:defRPr sz="1800">
                <a:solidFill>
                  <a:schemeClr val="lt1"/>
                </a:solidFill>
              </a:defRPr>
            </a:lvl7pPr>
            <a:lvl8pPr>
              <a:lnSpc>
                <a:spcPct val="100000"/>
              </a:lnSpc>
              <a:spcBef>
                <a:spcPts val="0"/>
              </a:spcBef>
              <a:spcAft>
                <a:spcPts val="0"/>
              </a:spcAft>
              <a:buClr>
                <a:schemeClr val="lt1"/>
              </a:buClr>
              <a:buSzPct val="100000"/>
              <a:buNone/>
              <a:defRPr sz="1800">
                <a:solidFill>
                  <a:schemeClr val="lt1"/>
                </a:solidFill>
              </a:defRPr>
            </a:lvl8pPr>
            <a:lvl9pPr>
              <a:lnSpc>
                <a:spcPct val="100000"/>
              </a:lnSpc>
              <a:spcBef>
                <a:spcPts val="0"/>
              </a:spcBef>
              <a:spcAft>
                <a:spcPts val="0"/>
              </a:spcAft>
              <a:buClr>
                <a:schemeClr val="lt1"/>
              </a:buClr>
              <a:buSzPct val="100000"/>
              <a:buNone/>
              <a:defRPr sz="1800">
                <a:solidFill>
                  <a:schemeClr val="lt1"/>
                </a:solidFill>
              </a:defRPr>
            </a:lvl9pPr>
          </a:lstStyle>
          <a:p>
            <a:endParaRPr/>
          </a:p>
        </p:txBody>
      </p:sp>
      <p:sp>
        <p:nvSpPr>
          <p:cNvPr id="13" name="Shape 13"/>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accent4"/>
        </a:solidFill>
        <a:effectLst/>
      </p:bgPr>
    </p:bg>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475500" y="1258525"/>
            <a:ext cx="8222100" cy="1963500"/>
          </a:xfrm>
          <a:prstGeom prst="rect">
            <a:avLst/>
          </a:prstGeom>
        </p:spPr>
        <p:txBody>
          <a:bodyPr lIns="91425" tIns="91425" rIns="91425" bIns="91425" anchor="b" anchorCtr="0"/>
          <a:lstStyle>
            <a:lvl1pPr algn="ctr">
              <a:spcBef>
                <a:spcPts val="0"/>
              </a:spcBef>
              <a:buClr>
                <a:schemeClr val="dk2"/>
              </a:buClr>
              <a:buSzPct val="100000"/>
              <a:defRPr sz="12000">
                <a:solidFill>
                  <a:schemeClr val="dk2"/>
                </a:solidFill>
              </a:defRPr>
            </a:lvl1pPr>
            <a:lvl2pPr algn="ctr">
              <a:spcBef>
                <a:spcPts val="0"/>
              </a:spcBef>
              <a:buClr>
                <a:schemeClr val="dk2"/>
              </a:buClr>
              <a:buSzPct val="100000"/>
              <a:defRPr sz="12000">
                <a:solidFill>
                  <a:schemeClr val="dk2"/>
                </a:solidFill>
              </a:defRPr>
            </a:lvl2pPr>
            <a:lvl3pPr algn="ctr">
              <a:spcBef>
                <a:spcPts val="0"/>
              </a:spcBef>
              <a:buClr>
                <a:schemeClr val="dk2"/>
              </a:buClr>
              <a:buSzPct val="100000"/>
              <a:defRPr sz="12000">
                <a:solidFill>
                  <a:schemeClr val="dk2"/>
                </a:solidFill>
              </a:defRPr>
            </a:lvl3pPr>
            <a:lvl4pPr algn="ctr">
              <a:spcBef>
                <a:spcPts val="0"/>
              </a:spcBef>
              <a:buClr>
                <a:schemeClr val="dk2"/>
              </a:buClr>
              <a:buSzPct val="100000"/>
              <a:defRPr sz="12000">
                <a:solidFill>
                  <a:schemeClr val="dk2"/>
                </a:solidFill>
              </a:defRPr>
            </a:lvl4pPr>
            <a:lvl5pPr algn="ctr">
              <a:spcBef>
                <a:spcPts val="0"/>
              </a:spcBef>
              <a:buClr>
                <a:schemeClr val="dk2"/>
              </a:buClr>
              <a:buSzPct val="100000"/>
              <a:defRPr sz="12000">
                <a:solidFill>
                  <a:schemeClr val="dk2"/>
                </a:solidFill>
              </a:defRPr>
            </a:lvl5pPr>
            <a:lvl6pPr algn="ctr">
              <a:spcBef>
                <a:spcPts val="0"/>
              </a:spcBef>
              <a:buClr>
                <a:schemeClr val="dk2"/>
              </a:buClr>
              <a:buSzPct val="100000"/>
              <a:defRPr sz="12000">
                <a:solidFill>
                  <a:schemeClr val="dk2"/>
                </a:solidFill>
              </a:defRPr>
            </a:lvl6pPr>
            <a:lvl7pPr algn="ctr">
              <a:spcBef>
                <a:spcPts val="0"/>
              </a:spcBef>
              <a:buClr>
                <a:schemeClr val="dk2"/>
              </a:buClr>
              <a:buSzPct val="100000"/>
              <a:defRPr sz="12000">
                <a:solidFill>
                  <a:schemeClr val="dk2"/>
                </a:solidFill>
              </a:defRPr>
            </a:lvl7pPr>
            <a:lvl8pPr algn="ctr">
              <a:spcBef>
                <a:spcPts val="0"/>
              </a:spcBef>
              <a:buClr>
                <a:schemeClr val="dk2"/>
              </a:buClr>
              <a:buSzPct val="100000"/>
              <a:defRPr sz="12000">
                <a:solidFill>
                  <a:schemeClr val="dk2"/>
                </a:solidFill>
              </a:defRPr>
            </a:lvl8pPr>
            <a:lvl9pPr algn="ctr">
              <a:spcBef>
                <a:spcPts val="0"/>
              </a:spcBef>
              <a:buClr>
                <a:schemeClr val="dk2"/>
              </a:buClr>
              <a:buSzPct val="100000"/>
              <a:defRPr sz="12000">
                <a:solidFill>
                  <a:schemeClr val="dk2"/>
                </a:solidFill>
              </a:defRPr>
            </a:lvl9pPr>
          </a:lstStyle>
          <a:p>
            <a:endParaRPr/>
          </a:p>
        </p:txBody>
      </p:sp>
      <p:sp>
        <p:nvSpPr>
          <p:cNvPr id="58" name="Shape 58"/>
          <p:cNvSpPr txBox="1">
            <a:spLocks noGrp="1"/>
          </p:cNvSpPr>
          <p:nvPr>
            <p:ph type="body" idx="1"/>
          </p:nvPr>
        </p:nvSpPr>
        <p:spPr>
          <a:xfrm>
            <a:off x="475500" y="3304625"/>
            <a:ext cx="8222100" cy="1300800"/>
          </a:xfrm>
          <a:prstGeom prst="rect">
            <a:avLst/>
          </a:prstGeom>
        </p:spPr>
        <p:txBody>
          <a:bodyPr lIns="91425" tIns="91425" rIns="91425" bIns="91425" anchor="t" anchorCtr="0"/>
          <a:lstStyle>
            <a:lvl1pPr algn="ctr">
              <a:spcBef>
                <a:spcPts val="0"/>
              </a:spcBef>
              <a:defRPr/>
            </a:lvl1pPr>
            <a:lvl2pPr algn="ctr">
              <a:spcBef>
                <a:spcPts val="0"/>
              </a:spcBef>
              <a:defRPr/>
            </a:lvl2pPr>
            <a:lvl3pPr algn="ctr">
              <a:spcBef>
                <a:spcPts val="0"/>
              </a:spcBef>
              <a:defRPr/>
            </a:lvl3pPr>
            <a:lvl4pPr algn="ctr">
              <a:spcBef>
                <a:spcPts val="0"/>
              </a:spcBef>
              <a:defRPr/>
            </a:lvl4pPr>
            <a:lvl5pPr algn="ctr">
              <a:spcBef>
                <a:spcPts val="0"/>
              </a:spcBef>
              <a:defRPr/>
            </a:lvl5pPr>
            <a:lvl6pPr algn="ctr">
              <a:spcBef>
                <a:spcPts val="0"/>
              </a:spcBef>
              <a:defRPr/>
            </a:lvl6pPr>
            <a:lvl7pPr algn="ctr">
              <a:spcBef>
                <a:spcPts val="0"/>
              </a:spcBef>
              <a:defRPr/>
            </a:lvl7pPr>
            <a:lvl8pPr algn="ctr">
              <a:spcBef>
                <a:spcPts val="0"/>
              </a:spcBef>
              <a:defRPr/>
            </a:lvl8pPr>
            <a:lvl9pPr algn="ctr">
              <a:spcBef>
                <a:spcPts val="0"/>
              </a:spcBef>
              <a:defRPr/>
            </a:lvl9pPr>
          </a:lstStyle>
          <a:p>
            <a:endParaRPr/>
          </a:p>
        </p:txBody>
      </p:sp>
      <p:sp>
        <p:nvSpPr>
          <p:cNvPr id="59" name="Shape 59"/>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title">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460950" y="2065350"/>
            <a:ext cx="8222100" cy="1012799"/>
          </a:xfrm>
          <a:prstGeom prst="rect">
            <a:avLst/>
          </a:prstGeom>
        </p:spPr>
        <p:txBody>
          <a:bodyPr lIns="91425" tIns="91425" rIns="91425" bIns="91425" anchor="ctr" anchorCtr="0"/>
          <a:lstStyle>
            <a:lvl1pPr>
              <a:spcBef>
                <a:spcPts val="0"/>
              </a:spcBef>
              <a:buSzPct val="100000"/>
              <a:defRPr sz="4200"/>
            </a:lvl1pPr>
            <a:lvl2pPr>
              <a:spcBef>
                <a:spcPts val="0"/>
              </a:spcBef>
              <a:buSzPct val="100000"/>
              <a:defRPr sz="4200"/>
            </a:lvl2pPr>
            <a:lvl3pPr>
              <a:spcBef>
                <a:spcPts val="0"/>
              </a:spcBef>
              <a:buSzPct val="100000"/>
              <a:defRPr sz="4200"/>
            </a:lvl3pPr>
            <a:lvl4pPr>
              <a:spcBef>
                <a:spcPts val="0"/>
              </a:spcBef>
              <a:buSzPct val="100000"/>
              <a:defRPr sz="4200"/>
            </a:lvl4pPr>
            <a:lvl5pPr>
              <a:spcBef>
                <a:spcPts val="0"/>
              </a:spcBef>
              <a:buSzPct val="100000"/>
              <a:defRPr sz="4200"/>
            </a:lvl5pPr>
            <a:lvl6pPr>
              <a:spcBef>
                <a:spcPts val="0"/>
              </a:spcBef>
              <a:buSzPct val="100000"/>
              <a:defRPr sz="4200"/>
            </a:lvl6pPr>
            <a:lvl7pPr>
              <a:spcBef>
                <a:spcPts val="0"/>
              </a:spcBef>
              <a:buSzPct val="100000"/>
              <a:defRPr sz="4200"/>
            </a:lvl7pPr>
            <a:lvl8pPr>
              <a:spcBef>
                <a:spcPts val="0"/>
              </a:spcBef>
              <a:buSzPct val="100000"/>
              <a:defRPr sz="4200"/>
            </a:lvl8pPr>
            <a:lvl9pPr>
              <a:spcBef>
                <a:spcPts val="0"/>
              </a:spcBef>
              <a:buSzPct val="100000"/>
              <a:defRPr sz="4200"/>
            </a:lvl9pPr>
          </a:lstStyle>
          <a:p>
            <a:endParaRPr/>
          </a:p>
        </p:txBody>
      </p:sp>
      <p:sp>
        <p:nvSpPr>
          <p:cNvPr id="16" name="Shape 16"/>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p:nvPr/>
        </p:nvSpPr>
        <p:spPr>
          <a:xfrm rot="10800000" flipH="1">
            <a:off x="0" y="1685999"/>
            <a:ext cx="9144000" cy="3457500"/>
          </a:xfrm>
          <a:prstGeom prst="rect">
            <a:avLst/>
          </a:prstGeom>
          <a:solidFill>
            <a:schemeClr val="accent4"/>
          </a:solidFill>
          <a:ln>
            <a:noFill/>
          </a:ln>
        </p:spPr>
        <p:txBody>
          <a:bodyPr lIns="91425" tIns="91425" rIns="91425" bIns="91425" anchor="ctr" anchorCtr="0">
            <a:noAutofit/>
          </a:bodyPr>
          <a:lstStyle/>
          <a:p>
            <a:pPr>
              <a:spcBef>
                <a:spcPts val="0"/>
              </a:spcBef>
              <a:buNone/>
            </a:pPr>
            <a:endParaRPr/>
          </a:p>
        </p:txBody>
      </p:sp>
      <p:sp>
        <p:nvSpPr>
          <p:cNvPr id="19" name="Shape 19"/>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a:spcBef>
                <a:spcPts val="0"/>
              </a:spcBef>
              <a:buNone/>
            </a:pPr>
            <a:endParaRPr/>
          </a:p>
        </p:txBody>
      </p:sp>
      <p:sp>
        <p:nvSpPr>
          <p:cNvPr id="20" name="Shape 20"/>
          <p:cNvSpPr txBox="1">
            <a:spLocks noGrp="1"/>
          </p:cNvSpPr>
          <p:nvPr>
            <p:ph type="title"/>
          </p:nvPr>
        </p:nvSpPr>
        <p:spPr>
          <a:xfrm>
            <a:off x="471900" y="738725"/>
            <a:ext cx="8222100" cy="767699"/>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1" name="Shape 21"/>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2" name="Shape 22"/>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3"/>
        <p:cNvGrpSpPr/>
        <p:nvPr/>
      </p:nvGrpSpPr>
      <p:grpSpPr>
        <a:xfrm>
          <a:off x="0" y="0"/>
          <a:ext cx="0" cy="0"/>
          <a:chOff x="0" y="0"/>
          <a:chExt cx="0" cy="0"/>
        </a:xfrm>
      </p:grpSpPr>
      <p:sp>
        <p:nvSpPr>
          <p:cNvPr id="24" name="Shape 24"/>
          <p:cNvSpPr/>
          <p:nvPr/>
        </p:nvSpPr>
        <p:spPr>
          <a:xfrm rot="10800000" flipH="1">
            <a:off x="0" y="1685999"/>
            <a:ext cx="9144000" cy="3457500"/>
          </a:xfrm>
          <a:prstGeom prst="rect">
            <a:avLst/>
          </a:prstGeom>
          <a:solidFill>
            <a:schemeClr val="accent4"/>
          </a:solidFill>
          <a:ln>
            <a:noFill/>
          </a:ln>
        </p:spPr>
        <p:txBody>
          <a:bodyPr lIns="91425" tIns="91425" rIns="91425" bIns="91425" anchor="ctr" anchorCtr="0">
            <a:noAutofit/>
          </a:bodyPr>
          <a:lstStyle/>
          <a:p>
            <a:pPr>
              <a:spcBef>
                <a:spcPts val="0"/>
              </a:spcBef>
              <a:buNone/>
            </a:pPr>
            <a:endParaRPr/>
          </a:p>
        </p:txBody>
      </p:sp>
      <p:sp>
        <p:nvSpPr>
          <p:cNvPr id="25" name="Shape 2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a:spcBef>
                <a:spcPts val="0"/>
              </a:spcBef>
              <a:buNone/>
            </a:pPr>
            <a:endParaRPr/>
          </a:p>
        </p:txBody>
      </p:sp>
      <p:sp>
        <p:nvSpPr>
          <p:cNvPr id="26" name="Shape 26"/>
          <p:cNvSpPr txBox="1">
            <a:spLocks noGrp="1"/>
          </p:cNvSpPr>
          <p:nvPr>
            <p:ph type="title"/>
          </p:nvPr>
        </p:nvSpPr>
        <p:spPr>
          <a:xfrm>
            <a:off x="471900" y="738725"/>
            <a:ext cx="8222100" cy="767699"/>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7" name="Shape 27"/>
          <p:cNvSpPr txBox="1">
            <a:spLocks noGrp="1"/>
          </p:cNvSpPr>
          <p:nvPr>
            <p:ph type="body" idx="1"/>
          </p:nvPr>
        </p:nvSpPr>
        <p:spPr>
          <a:xfrm>
            <a:off x="471900" y="1919075"/>
            <a:ext cx="3999899" cy="2710200"/>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8" name="Shape 28"/>
          <p:cNvSpPr txBox="1">
            <a:spLocks noGrp="1"/>
          </p:cNvSpPr>
          <p:nvPr>
            <p:ph type="body" idx="2"/>
          </p:nvPr>
        </p:nvSpPr>
        <p:spPr>
          <a:xfrm>
            <a:off x="4694250" y="1919075"/>
            <a:ext cx="3999899" cy="2710200"/>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9" name="Shape 29"/>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0"/>
        <p:cNvGrpSpPr/>
        <p:nvPr/>
      </p:nvGrpSpPr>
      <p:grpSpPr>
        <a:xfrm>
          <a:off x="0" y="0"/>
          <a:ext cx="0" cy="0"/>
          <a:chOff x="0" y="0"/>
          <a:chExt cx="0" cy="0"/>
        </a:xfrm>
      </p:grpSpPr>
      <p:sp>
        <p:nvSpPr>
          <p:cNvPr id="31" name="Shape 31"/>
          <p:cNvSpPr/>
          <p:nvPr/>
        </p:nvSpPr>
        <p:spPr>
          <a:xfrm rot="10800000" flipH="1">
            <a:off x="0" y="656399"/>
            <a:ext cx="9144000" cy="4487100"/>
          </a:xfrm>
          <a:prstGeom prst="rect">
            <a:avLst/>
          </a:prstGeom>
          <a:solidFill>
            <a:schemeClr val="accent4"/>
          </a:solidFill>
          <a:ln>
            <a:noFill/>
          </a:ln>
        </p:spPr>
        <p:txBody>
          <a:bodyPr lIns="91425" tIns="91425" rIns="91425" bIns="91425" anchor="ctr" anchorCtr="0">
            <a:noAutofit/>
          </a:bodyPr>
          <a:lstStyle/>
          <a:p>
            <a:pPr>
              <a:spcBef>
                <a:spcPts val="0"/>
              </a:spcBef>
              <a:buNone/>
            </a:pPr>
            <a:endParaRPr/>
          </a:p>
        </p:txBody>
      </p:sp>
      <p:sp>
        <p:nvSpPr>
          <p:cNvPr id="32" name="Shape 32"/>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a:spcBef>
                <a:spcPts val="0"/>
              </a:spcBef>
              <a:buNone/>
            </a:pPr>
            <a:endParaRPr/>
          </a:p>
        </p:txBody>
      </p:sp>
      <p:sp>
        <p:nvSpPr>
          <p:cNvPr id="33" name="Shape 33"/>
          <p:cNvSpPr txBox="1">
            <a:spLocks noGrp="1"/>
          </p:cNvSpPr>
          <p:nvPr>
            <p:ph type="title"/>
          </p:nvPr>
        </p:nvSpPr>
        <p:spPr>
          <a:xfrm>
            <a:off x="98250" y="16350"/>
            <a:ext cx="8826599" cy="602700"/>
          </a:xfrm>
          <a:prstGeom prst="rect">
            <a:avLst/>
          </a:prstGeom>
        </p:spPr>
        <p:txBody>
          <a:bodyPr lIns="91425" tIns="91425" rIns="91425" bIns="91425" anchor="ctr" anchorCtr="0"/>
          <a:lstStyle>
            <a:lvl1pPr>
              <a:spcBef>
                <a:spcPts val="0"/>
              </a:spcBef>
              <a:buSzPct val="100000"/>
              <a:defRPr sz="1800"/>
            </a:lvl1pPr>
            <a:lvl2pPr>
              <a:spcBef>
                <a:spcPts val="0"/>
              </a:spcBef>
              <a:buSzPct val="100000"/>
              <a:defRPr sz="1800"/>
            </a:lvl2pPr>
            <a:lvl3pPr>
              <a:spcBef>
                <a:spcPts val="0"/>
              </a:spcBef>
              <a:buSzPct val="100000"/>
              <a:defRPr sz="1800"/>
            </a:lvl3pPr>
            <a:lvl4pPr>
              <a:spcBef>
                <a:spcPts val="0"/>
              </a:spcBef>
              <a:buSzPct val="100000"/>
              <a:defRPr sz="1800"/>
            </a:lvl4pPr>
            <a:lvl5pPr>
              <a:spcBef>
                <a:spcPts val="0"/>
              </a:spcBef>
              <a:buSzPct val="100000"/>
              <a:defRPr sz="1800"/>
            </a:lvl5pPr>
            <a:lvl6pPr>
              <a:spcBef>
                <a:spcPts val="0"/>
              </a:spcBef>
              <a:buSzPct val="100000"/>
              <a:defRPr sz="1800"/>
            </a:lvl6pPr>
            <a:lvl7pPr>
              <a:spcBef>
                <a:spcPts val="0"/>
              </a:spcBef>
              <a:buSzPct val="100000"/>
              <a:defRPr sz="1800"/>
            </a:lvl7pPr>
            <a:lvl8pPr>
              <a:spcBef>
                <a:spcPts val="0"/>
              </a:spcBef>
              <a:buSzPct val="100000"/>
              <a:defRPr sz="1800"/>
            </a:lvl8pPr>
            <a:lvl9pPr>
              <a:spcBef>
                <a:spcPts val="0"/>
              </a:spcBef>
              <a:buSzPct val="100000"/>
              <a:defRPr sz="1800"/>
            </a:lvl9pPr>
          </a:lstStyle>
          <a:p>
            <a:endParaRPr/>
          </a:p>
        </p:txBody>
      </p:sp>
      <p:sp>
        <p:nvSpPr>
          <p:cNvPr id="34" name="Shape 34"/>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5"/>
        <p:cNvGrpSpPr/>
        <p:nvPr/>
      </p:nvGrpSpPr>
      <p:grpSpPr>
        <a:xfrm>
          <a:off x="0" y="0"/>
          <a:ext cx="0" cy="0"/>
          <a:chOff x="0" y="0"/>
          <a:chExt cx="0" cy="0"/>
        </a:xfrm>
      </p:grpSpPr>
      <p:sp>
        <p:nvSpPr>
          <p:cNvPr id="36" name="Shape 36"/>
          <p:cNvSpPr txBox="1"/>
          <p:nvPr/>
        </p:nvSpPr>
        <p:spPr>
          <a:xfrm rot="10800000" flipH="1">
            <a:off x="3276600" y="25"/>
            <a:ext cx="5867400" cy="5143499"/>
          </a:xfrm>
          <a:prstGeom prst="rect">
            <a:avLst/>
          </a:prstGeom>
          <a:solidFill>
            <a:schemeClr val="accent4"/>
          </a:solidFill>
          <a:ln>
            <a:noFill/>
          </a:ln>
        </p:spPr>
        <p:txBody>
          <a:bodyPr lIns="91425" tIns="91425" rIns="91425" bIns="91425" anchor="ctr" anchorCtr="0">
            <a:noAutofit/>
          </a:bodyPr>
          <a:lstStyle/>
          <a:p>
            <a:pPr>
              <a:spcBef>
                <a:spcPts val="0"/>
              </a:spcBef>
              <a:buNone/>
            </a:pPr>
            <a:endParaRPr/>
          </a:p>
        </p:txBody>
      </p:sp>
      <p:sp>
        <p:nvSpPr>
          <p:cNvPr id="37" name="Shape 37"/>
          <p:cNvSpPr/>
          <p:nvPr/>
        </p:nvSpPr>
        <p:spPr>
          <a:xfrm rot="-5400000">
            <a:off x="759150" y="2517450"/>
            <a:ext cx="5143499"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a:spcBef>
                <a:spcPts val="0"/>
              </a:spcBef>
              <a:buNone/>
            </a:pPr>
            <a:endParaRPr/>
          </a:p>
        </p:txBody>
      </p:sp>
      <p:sp>
        <p:nvSpPr>
          <p:cNvPr id="38" name="Shape 38"/>
          <p:cNvSpPr txBox="1">
            <a:spLocks noGrp="1"/>
          </p:cNvSpPr>
          <p:nvPr>
            <p:ph type="title"/>
          </p:nvPr>
        </p:nvSpPr>
        <p:spPr>
          <a:xfrm>
            <a:off x="226077" y="357800"/>
            <a:ext cx="2807999" cy="953399"/>
          </a:xfrm>
          <a:prstGeom prst="rect">
            <a:avLst/>
          </a:prstGeom>
        </p:spPr>
        <p:txBody>
          <a:bodyPr lIns="91425" tIns="91425" rIns="91425" bIns="91425" anchor="b" anchorCtr="0"/>
          <a:lstStyle>
            <a:lvl1pPr>
              <a:spcBef>
                <a:spcPts val="0"/>
              </a:spcBef>
              <a:buSzPct val="100000"/>
              <a:defRPr sz="2400"/>
            </a:lvl1pPr>
            <a:lvl2pPr>
              <a:spcBef>
                <a:spcPts val="0"/>
              </a:spcBef>
              <a:buSzPct val="100000"/>
              <a:defRPr sz="2400"/>
            </a:lvl2pPr>
            <a:lvl3pPr>
              <a:spcBef>
                <a:spcPts val="0"/>
              </a:spcBef>
              <a:buSzPct val="100000"/>
              <a:defRPr sz="2400"/>
            </a:lvl3pPr>
            <a:lvl4pPr>
              <a:spcBef>
                <a:spcPts val="0"/>
              </a:spcBef>
              <a:buSzPct val="100000"/>
              <a:defRPr sz="2400"/>
            </a:lvl4pPr>
            <a:lvl5pPr>
              <a:spcBef>
                <a:spcPts val="0"/>
              </a:spcBef>
              <a:buSzPct val="100000"/>
              <a:defRPr sz="2400"/>
            </a:lvl5pPr>
            <a:lvl6pPr>
              <a:spcBef>
                <a:spcPts val="0"/>
              </a:spcBef>
              <a:buSzPct val="100000"/>
              <a:defRPr sz="2400"/>
            </a:lvl6pPr>
            <a:lvl7pPr>
              <a:spcBef>
                <a:spcPts val="0"/>
              </a:spcBef>
              <a:buSzPct val="100000"/>
              <a:defRPr sz="2400"/>
            </a:lvl7pPr>
            <a:lvl8pPr>
              <a:spcBef>
                <a:spcPts val="0"/>
              </a:spcBef>
              <a:buSzPct val="100000"/>
              <a:defRPr sz="2400"/>
            </a:lvl8pPr>
            <a:lvl9pPr>
              <a:spcBef>
                <a:spcPts val="0"/>
              </a:spcBef>
              <a:buSzPct val="100000"/>
              <a:defRPr sz="2400"/>
            </a:lvl9pPr>
          </a:lstStyle>
          <a:p>
            <a:endParaRPr/>
          </a:p>
        </p:txBody>
      </p:sp>
      <p:sp>
        <p:nvSpPr>
          <p:cNvPr id="39" name="Shape 39"/>
          <p:cNvSpPr txBox="1">
            <a:spLocks noGrp="1"/>
          </p:cNvSpPr>
          <p:nvPr>
            <p:ph type="body" idx="1"/>
          </p:nvPr>
        </p:nvSpPr>
        <p:spPr>
          <a:xfrm>
            <a:off x="226075" y="1465800"/>
            <a:ext cx="2807999" cy="3163499"/>
          </a:xfrm>
          <a:prstGeom prst="rect">
            <a:avLst/>
          </a:prstGeom>
        </p:spPr>
        <p:txBody>
          <a:bodyPr lIns="91425" tIns="91425" rIns="91425" bIns="91425" anchor="t" anchorCtr="0"/>
          <a:lstStyle>
            <a:lvl1pPr>
              <a:spcBef>
                <a:spcPts val="0"/>
              </a:spcBef>
              <a:buClr>
                <a:schemeClr val="lt1"/>
              </a:buClr>
              <a:buSzPct val="100000"/>
              <a:defRPr sz="1200">
                <a:solidFill>
                  <a:schemeClr val="lt1"/>
                </a:solidFill>
              </a:defRPr>
            </a:lvl1pPr>
            <a:lvl2pPr>
              <a:spcBef>
                <a:spcPts val="0"/>
              </a:spcBef>
              <a:buClr>
                <a:schemeClr val="lt1"/>
              </a:buClr>
              <a:buSzPct val="100000"/>
              <a:defRPr sz="1200">
                <a:solidFill>
                  <a:schemeClr val="lt1"/>
                </a:solidFill>
              </a:defRPr>
            </a:lvl2pPr>
            <a:lvl3pPr>
              <a:spcBef>
                <a:spcPts val="0"/>
              </a:spcBef>
              <a:buClr>
                <a:schemeClr val="lt1"/>
              </a:buClr>
              <a:buSzPct val="100000"/>
              <a:defRPr sz="1200">
                <a:solidFill>
                  <a:schemeClr val="lt1"/>
                </a:solidFill>
              </a:defRPr>
            </a:lvl3pPr>
            <a:lvl4pPr>
              <a:spcBef>
                <a:spcPts val="0"/>
              </a:spcBef>
              <a:buClr>
                <a:schemeClr val="lt1"/>
              </a:buClr>
              <a:buSzPct val="100000"/>
              <a:defRPr sz="1200">
                <a:solidFill>
                  <a:schemeClr val="lt1"/>
                </a:solidFill>
              </a:defRPr>
            </a:lvl4pPr>
            <a:lvl5pPr>
              <a:spcBef>
                <a:spcPts val="0"/>
              </a:spcBef>
              <a:buClr>
                <a:schemeClr val="lt1"/>
              </a:buClr>
              <a:buSzPct val="100000"/>
              <a:defRPr sz="1200">
                <a:solidFill>
                  <a:schemeClr val="lt1"/>
                </a:solidFill>
              </a:defRPr>
            </a:lvl5pPr>
            <a:lvl6pPr>
              <a:spcBef>
                <a:spcPts val="0"/>
              </a:spcBef>
              <a:buClr>
                <a:schemeClr val="lt1"/>
              </a:buClr>
              <a:buSzPct val="100000"/>
              <a:defRPr sz="1200">
                <a:solidFill>
                  <a:schemeClr val="lt1"/>
                </a:solidFill>
              </a:defRPr>
            </a:lvl6pPr>
            <a:lvl7pPr>
              <a:spcBef>
                <a:spcPts val="0"/>
              </a:spcBef>
              <a:buClr>
                <a:schemeClr val="lt1"/>
              </a:buClr>
              <a:buSzPct val="100000"/>
              <a:defRPr sz="1200">
                <a:solidFill>
                  <a:schemeClr val="lt1"/>
                </a:solidFill>
              </a:defRPr>
            </a:lvl7pPr>
            <a:lvl8pPr>
              <a:spcBef>
                <a:spcPts val="0"/>
              </a:spcBef>
              <a:buClr>
                <a:schemeClr val="lt1"/>
              </a:buClr>
              <a:buSzPct val="100000"/>
              <a:defRPr sz="1200">
                <a:solidFill>
                  <a:schemeClr val="lt1"/>
                </a:solidFill>
              </a:defRPr>
            </a:lvl8pPr>
            <a:lvl9pPr>
              <a:spcBef>
                <a:spcPts val="0"/>
              </a:spcBef>
              <a:buClr>
                <a:schemeClr val="lt1"/>
              </a:buClr>
              <a:buSzPct val="100000"/>
              <a:defRPr sz="1200">
                <a:solidFill>
                  <a:schemeClr val="lt1"/>
                </a:solidFill>
              </a:defRPr>
            </a:lvl9pPr>
          </a:lstStyle>
          <a:p>
            <a:endParaRPr/>
          </a:p>
        </p:txBody>
      </p:sp>
      <p:sp>
        <p:nvSpPr>
          <p:cNvPr id="40" name="Shape 40"/>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490250" y="488250"/>
            <a:ext cx="6227100" cy="4090800"/>
          </a:xfrm>
          <a:prstGeom prst="rect">
            <a:avLst/>
          </a:prstGeom>
        </p:spPr>
        <p:txBody>
          <a:bodyPr lIns="91425" tIns="91425" rIns="91425" bIns="91425" anchor="ctr" anchorCtr="0"/>
          <a:lstStyle>
            <a:lvl1pPr>
              <a:spcBef>
                <a:spcPts val="0"/>
              </a:spcBef>
              <a:buSzPct val="100000"/>
              <a:defRPr sz="6000"/>
            </a:lvl1pPr>
            <a:lvl2pPr>
              <a:spcBef>
                <a:spcPts val="0"/>
              </a:spcBef>
              <a:buSzPct val="100000"/>
              <a:defRPr sz="6000"/>
            </a:lvl2pPr>
            <a:lvl3pPr>
              <a:spcBef>
                <a:spcPts val="0"/>
              </a:spcBef>
              <a:buSzPct val="100000"/>
              <a:defRPr sz="6000"/>
            </a:lvl3pPr>
            <a:lvl4pPr>
              <a:spcBef>
                <a:spcPts val="0"/>
              </a:spcBef>
              <a:buSzPct val="100000"/>
              <a:defRPr sz="6000"/>
            </a:lvl4pPr>
            <a:lvl5pPr>
              <a:spcBef>
                <a:spcPts val="0"/>
              </a:spcBef>
              <a:buSzPct val="100000"/>
              <a:defRPr sz="6000"/>
            </a:lvl5pPr>
            <a:lvl6pPr>
              <a:spcBef>
                <a:spcPts val="0"/>
              </a:spcBef>
              <a:buSzPct val="100000"/>
              <a:defRPr sz="6000"/>
            </a:lvl6pPr>
            <a:lvl7pPr>
              <a:spcBef>
                <a:spcPts val="0"/>
              </a:spcBef>
              <a:buSzPct val="100000"/>
              <a:defRPr sz="6000"/>
            </a:lvl7pPr>
            <a:lvl8pPr>
              <a:spcBef>
                <a:spcPts val="0"/>
              </a:spcBef>
              <a:buSzPct val="100000"/>
              <a:defRPr sz="6000"/>
            </a:lvl8pPr>
            <a:lvl9pPr>
              <a:spcBef>
                <a:spcPts val="0"/>
              </a:spcBef>
              <a:buSzPct val="100000"/>
              <a:defRPr sz="6000"/>
            </a:lvl9pPr>
          </a:lstStyle>
          <a:p>
            <a:endParaRPr/>
          </a:p>
        </p:txBody>
      </p:sp>
      <p:sp>
        <p:nvSpPr>
          <p:cNvPr id="43" name="Shape 43"/>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4"/>
        <p:cNvGrpSpPr/>
        <p:nvPr/>
      </p:nvGrpSpPr>
      <p:grpSpPr>
        <a:xfrm>
          <a:off x="0" y="0"/>
          <a:ext cx="0" cy="0"/>
          <a:chOff x="0" y="0"/>
          <a:chExt cx="0" cy="0"/>
        </a:xfrm>
      </p:grpSpPr>
      <p:sp>
        <p:nvSpPr>
          <p:cNvPr id="45" name="Shape 45"/>
          <p:cNvSpPr/>
          <p:nvPr/>
        </p:nvSpPr>
        <p:spPr>
          <a:xfrm flipH="1">
            <a:off x="0" y="0"/>
            <a:ext cx="4572000" cy="5143499"/>
          </a:xfrm>
          <a:prstGeom prst="rect">
            <a:avLst/>
          </a:prstGeom>
          <a:solidFill>
            <a:schemeClr val="accent4"/>
          </a:solidFill>
          <a:ln>
            <a:noFill/>
          </a:ln>
        </p:spPr>
        <p:txBody>
          <a:bodyPr lIns="91425" tIns="91425" rIns="91425" bIns="91425" anchor="ctr" anchorCtr="0">
            <a:noAutofit/>
          </a:bodyPr>
          <a:lstStyle/>
          <a:p>
            <a:pPr>
              <a:spcBef>
                <a:spcPts val="0"/>
              </a:spcBef>
              <a:buNone/>
            </a:pPr>
            <a:endParaRPr/>
          </a:p>
        </p:txBody>
      </p:sp>
      <p:sp>
        <p:nvSpPr>
          <p:cNvPr id="46" name="Shape 46"/>
          <p:cNvSpPr/>
          <p:nvPr/>
        </p:nvSpPr>
        <p:spPr>
          <a:xfrm rot="5400000">
            <a:off x="1946424"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a:spcBef>
                <a:spcPts val="0"/>
              </a:spcBef>
              <a:buNone/>
            </a:pPr>
            <a:endParaRPr/>
          </a:p>
        </p:txBody>
      </p:sp>
      <p:sp>
        <p:nvSpPr>
          <p:cNvPr id="47" name="Shape 47"/>
          <p:cNvSpPr txBox="1">
            <a:spLocks noGrp="1"/>
          </p:cNvSpPr>
          <p:nvPr>
            <p:ph type="title"/>
          </p:nvPr>
        </p:nvSpPr>
        <p:spPr>
          <a:xfrm>
            <a:off x="265500" y="1233175"/>
            <a:ext cx="4045199" cy="1482300"/>
          </a:xfrm>
          <a:prstGeom prst="rect">
            <a:avLst/>
          </a:prstGeom>
        </p:spPr>
        <p:txBody>
          <a:bodyPr lIns="91425" tIns="91425" rIns="91425" bIns="91425" anchor="b" anchorCtr="0"/>
          <a:lstStyle>
            <a:lvl1pPr algn="ctr">
              <a:spcBef>
                <a:spcPts val="0"/>
              </a:spcBef>
              <a:buClr>
                <a:schemeClr val="dk2"/>
              </a:buClr>
              <a:buSzPct val="100000"/>
              <a:defRPr sz="4200">
                <a:solidFill>
                  <a:schemeClr val="dk2"/>
                </a:solidFill>
              </a:defRPr>
            </a:lvl1pPr>
            <a:lvl2pPr algn="ctr">
              <a:spcBef>
                <a:spcPts val="0"/>
              </a:spcBef>
              <a:buClr>
                <a:schemeClr val="dk2"/>
              </a:buClr>
              <a:buSzPct val="100000"/>
              <a:defRPr sz="4200">
                <a:solidFill>
                  <a:schemeClr val="dk2"/>
                </a:solidFill>
              </a:defRPr>
            </a:lvl2pPr>
            <a:lvl3pPr algn="ctr">
              <a:spcBef>
                <a:spcPts val="0"/>
              </a:spcBef>
              <a:buClr>
                <a:schemeClr val="dk2"/>
              </a:buClr>
              <a:buSzPct val="100000"/>
              <a:defRPr sz="4200">
                <a:solidFill>
                  <a:schemeClr val="dk2"/>
                </a:solidFill>
              </a:defRPr>
            </a:lvl3pPr>
            <a:lvl4pPr algn="ctr">
              <a:spcBef>
                <a:spcPts val="0"/>
              </a:spcBef>
              <a:buClr>
                <a:schemeClr val="dk2"/>
              </a:buClr>
              <a:buSzPct val="100000"/>
              <a:defRPr sz="4200">
                <a:solidFill>
                  <a:schemeClr val="dk2"/>
                </a:solidFill>
              </a:defRPr>
            </a:lvl4pPr>
            <a:lvl5pPr algn="ctr">
              <a:spcBef>
                <a:spcPts val="0"/>
              </a:spcBef>
              <a:buClr>
                <a:schemeClr val="dk2"/>
              </a:buClr>
              <a:buSzPct val="100000"/>
              <a:defRPr sz="4200">
                <a:solidFill>
                  <a:schemeClr val="dk2"/>
                </a:solidFill>
              </a:defRPr>
            </a:lvl5pPr>
            <a:lvl6pPr algn="ctr">
              <a:spcBef>
                <a:spcPts val="0"/>
              </a:spcBef>
              <a:buClr>
                <a:schemeClr val="dk2"/>
              </a:buClr>
              <a:buSzPct val="100000"/>
              <a:defRPr sz="4200">
                <a:solidFill>
                  <a:schemeClr val="dk2"/>
                </a:solidFill>
              </a:defRPr>
            </a:lvl6pPr>
            <a:lvl7pPr algn="ctr">
              <a:spcBef>
                <a:spcPts val="0"/>
              </a:spcBef>
              <a:buClr>
                <a:schemeClr val="dk2"/>
              </a:buClr>
              <a:buSzPct val="100000"/>
              <a:defRPr sz="4200">
                <a:solidFill>
                  <a:schemeClr val="dk2"/>
                </a:solidFill>
              </a:defRPr>
            </a:lvl7pPr>
            <a:lvl8pPr algn="ctr">
              <a:spcBef>
                <a:spcPts val="0"/>
              </a:spcBef>
              <a:buClr>
                <a:schemeClr val="dk2"/>
              </a:buClr>
              <a:buSzPct val="100000"/>
              <a:defRPr sz="4200">
                <a:solidFill>
                  <a:schemeClr val="dk2"/>
                </a:solidFill>
              </a:defRPr>
            </a:lvl8pPr>
            <a:lvl9pPr algn="ctr">
              <a:spcBef>
                <a:spcPts val="0"/>
              </a:spcBef>
              <a:buClr>
                <a:schemeClr val="dk2"/>
              </a:buClr>
              <a:buSzPct val="100000"/>
              <a:defRPr sz="4200">
                <a:solidFill>
                  <a:schemeClr val="dk2"/>
                </a:solidFill>
              </a:defRPr>
            </a:lvl9pPr>
          </a:lstStyle>
          <a:p>
            <a:endParaRPr/>
          </a:p>
        </p:txBody>
      </p:sp>
      <p:sp>
        <p:nvSpPr>
          <p:cNvPr id="48" name="Shape 48"/>
          <p:cNvSpPr txBox="1">
            <a:spLocks noGrp="1"/>
          </p:cNvSpPr>
          <p:nvPr>
            <p:ph type="subTitle" idx="1"/>
          </p:nvPr>
        </p:nvSpPr>
        <p:spPr>
          <a:xfrm>
            <a:off x="265500" y="2779466"/>
            <a:ext cx="4045199" cy="1235100"/>
          </a:xfrm>
          <a:prstGeom prst="rect">
            <a:avLst/>
          </a:prstGeom>
        </p:spPr>
        <p:txBody>
          <a:bodyPr lIns="91425" tIns="91425" rIns="91425" bIns="91425" anchor="t" anchorCtr="0"/>
          <a:lstStyle>
            <a:lvl1pPr algn="ctr">
              <a:lnSpc>
                <a:spcPct val="100000"/>
              </a:lnSpc>
              <a:spcBef>
                <a:spcPts val="0"/>
              </a:spcBef>
              <a:spcAft>
                <a:spcPts val="0"/>
              </a:spcAft>
              <a:buSzPct val="100000"/>
              <a:buNone/>
              <a:defRPr sz="2100"/>
            </a:lvl1pPr>
            <a:lvl2pPr algn="ctr">
              <a:lnSpc>
                <a:spcPct val="100000"/>
              </a:lnSpc>
              <a:spcBef>
                <a:spcPts val="0"/>
              </a:spcBef>
              <a:spcAft>
                <a:spcPts val="0"/>
              </a:spcAft>
              <a:buSzPct val="100000"/>
              <a:buNone/>
              <a:defRPr sz="2100"/>
            </a:lvl2pPr>
            <a:lvl3pPr algn="ctr">
              <a:lnSpc>
                <a:spcPct val="100000"/>
              </a:lnSpc>
              <a:spcBef>
                <a:spcPts val="0"/>
              </a:spcBef>
              <a:spcAft>
                <a:spcPts val="0"/>
              </a:spcAft>
              <a:buSzPct val="100000"/>
              <a:buNone/>
              <a:defRPr sz="2100"/>
            </a:lvl3pPr>
            <a:lvl4pPr algn="ctr">
              <a:lnSpc>
                <a:spcPct val="100000"/>
              </a:lnSpc>
              <a:spcBef>
                <a:spcPts val="0"/>
              </a:spcBef>
              <a:spcAft>
                <a:spcPts val="0"/>
              </a:spcAft>
              <a:buSzPct val="100000"/>
              <a:buNone/>
              <a:defRPr sz="2100"/>
            </a:lvl4pPr>
            <a:lvl5pPr algn="ctr">
              <a:lnSpc>
                <a:spcPct val="100000"/>
              </a:lnSpc>
              <a:spcBef>
                <a:spcPts val="0"/>
              </a:spcBef>
              <a:spcAft>
                <a:spcPts val="0"/>
              </a:spcAft>
              <a:buSzPct val="100000"/>
              <a:buNone/>
              <a:defRPr sz="2100"/>
            </a:lvl5pPr>
            <a:lvl6pPr algn="ctr">
              <a:lnSpc>
                <a:spcPct val="100000"/>
              </a:lnSpc>
              <a:spcBef>
                <a:spcPts val="0"/>
              </a:spcBef>
              <a:spcAft>
                <a:spcPts val="0"/>
              </a:spcAft>
              <a:buSzPct val="100000"/>
              <a:buNone/>
              <a:defRPr sz="2100"/>
            </a:lvl6pPr>
            <a:lvl7pPr algn="ctr">
              <a:lnSpc>
                <a:spcPct val="100000"/>
              </a:lnSpc>
              <a:spcBef>
                <a:spcPts val="0"/>
              </a:spcBef>
              <a:spcAft>
                <a:spcPts val="0"/>
              </a:spcAft>
              <a:buSzPct val="100000"/>
              <a:buNone/>
              <a:defRPr sz="2100"/>
            </a:lvl7pPr>
            <a:lvl8pPr algn="ctr">
              <a:lnSpc>
                <a:spcPct val="100000"/>
              </a:lnSpc>
              <a:spcBef>
                <a:spcPts val="0"/>
              </a:spcBef>
              <a:spcAft>
                <a:spcPts val="0"/>
              </a:spcAft>
              <a:buSzPct val="100000"/>
              <a:buNone/>
              <a:defRPr sz="2100"/>
            </a:lvl8pPr>
            <a:lvl9pPr algn="ctr">
              <a:lnSpc>
                <a:spcPct val="100000"/>
              </a:lnSpc>
              <a:spcBef>
                <a:spcPts val="0"/>
              </a:spcBef>
              <a:spcAft>
                <a:spcPts val="0"/>
              </a:spcAft>
              <a:buSzPct val="100000"/>
              <a:buNone/>
              <a:defRPr sz="2100"/>
            </a:lvl9pPr>
          </a:lstStyle>
          <a:p>
            <a:endParaRPr/>
          </a:p>
        </p:txBody>
      </p:sp>
      <p:sp>
        <p:nvSpPr>
          <p:cNvPr id="49" name="Shape 49"/>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a:spcBef>
                <a:spcPts val="0"/>
              </a:spcBef>
              <a:buClr>
                <a:schemeClr val="lt1"/>
              </a:buClr>
              <a:defRPr>
                <a:solidFill>
                  <a:schemeClr val="lt1"/>
                </a:solidFill>
              </a:defRPr>
            </a:lvl1pPr>
            <a:lvl2pPr>
              <a:spcBef>
                <a:spcPts val="0"/>
              </a:spcBef>
              <a:buClr>
                <a:schemeClr val="lt1"/>
              </a:buClr>
              <a:defRPr>
                <a:solidFill>
                  <a:schemeClr val="lt1"/>
                </a:solidFill>
              </a:defRPr>
            </a:lvl2pPr>
            <a:lvl3pPr>
              <a:spcBef>
                <a:spcPts val="0"/>
              </a:spcBef>
              <a:buClr>
                <a:schemeClr val="lt1"/>
              </a:buClr>
              <a:defRPr>
                <a:solidFill>
                  <a:schemeClr val="lt1"/>
                </a:solidFill>
              </a:defRPr>
            </a:lvl3pPr>
            <a:lvl4pPr>
              <a:spcBef>
                <a:spcPts val="0"/>
              </a:spcBef>
              <a:buClr>
                <a:schemeClr val="lt1"/>
              </a:buClr>
              <a:defRPr>
                <a:solidFill>
                  <a:schemeClr val="lt1"/>
                </a:solidFill>
              </a:defRPr>
            </a:lvl4pPr>
            <a:lvl5pPr>
              <a:spcBef>
                <a:spcPts val="0"/>
              </a:spcBef>
              <a:buClr>
                <a:schemeClr val="lt1"/>
              </a:buClr>
              <a:defRPr>
                <a:solidFill>
                  <a:schemeClr val="lt1"/>
                </a:solidFill>
              </a:defRPr>
            </a:lvl5pPr>
            <a:lvl6pPr>
              <a:spcBef>
                <a:spcPts val="0"/>
              </a:spcBef>
              <a:buClr>
                <a:schemeClr val="lt1"/>
              </a:buClr>
              <a:defRPr>
                <a:solidFill>
                  <a:schemeClr val="lt1"/>
                </a:solidFill>
              </a:defRPr>
            </a:lvl6pPr>
            <a:lvl7pPr>
              <a:spcBef>
                <a:spcPts val="0"/>
              </a:spcBef>
              <a:buClr>
                <a:schemeClr val="lt1"/>
              </a:buClr>
              <a:defRPr>
                <a:solidFill>
                  <a:schemeClr val="lt1"/>
                </a:solidFill>
              </a:defRPr>
            </a:lvl7pPr>
            <a:lvl8pPr>
              <a:spcBef>
                <a:spcPts val="0"/>
              </a:spcBef>
              <a:buClr>
                <a:schemeClr val="lt1"/>
              </a:buClr>
              <a:defRPr>
                <a:solidFill>
                  <a:schemeClr val="lt1"/>
                </a:solidFill>
              </a:defRPr>
            </a:lvl8pPr>
            <a:lvl9pPr>
              <a:spcBef>
                <a:spcPts val="0"/>
              </a:spcBef>
              <a:buClr>
                <a:schemeClr val="lt1"/>
              </a:buClr>
              <a:defRPr>
                <a:solidFill>
                  <a:schemeClr val="lt1"/>
                </a:solidFill>
              </a:defRPr>
            </a:lvl9pPr>
          </a:lstStyle>
          <a:p>
            <a:endParaRPr/>
          </a:p>
        </p:txBody>
      </p:sp>
      <p:sp>
        <p:nvSpPr>
          <p:cNvPr id="50" name="Shape 50"/>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1"/>
        <p:cNvGrpSpPr/>
        <p:nvPr/>
      </p:nvGrpSpPr>
      <p:grpSpPr>
        <a:xfrm>
          <a:off x="0" y="0"/>
          <a:ext cx="0" cy="0"/>
          <a:chOff x="0" y="0"/>
          <a:chExt cx="0" cy="0"/>
        </a:xfrm>
      </p:grpSpPr>
      <p:sp>
        <p:nvSpPr>
          <p:cNvPr id="52" name="Shape 52"/>
          <p:cNvSpPr txBox="1"/>
          <p:nvPr/>
        </p:nvSpPr>
        <p:spPr>
          <a:xfrm rot="10800000" flipH="1">
            <a:off x="0" y="0"/>
            <a:ext cx="9144000" cy="4695899"/>
          </a:xfrm>
          <a:prstGeom prst="rect">
            <a:avLst/>
          </a:prstGeom>
          <a:solidFill>
            <a:schemeClr val="accent4"/>
          </a:solidFill>
          <a:ln>
            <a:noFill/>
          </a:ln>
        </p:spPr>
        <p:txBody>
          <a:bodyPr lIns="91425" tIns="91425" rIns="91425" bIns="91425" anchor="ctr" anchorCtr="0">
            <a:noAutofit/>
          </a:bodyPr>
          <a:lstStyle/>
          <a:p>
            <a:pPr>
              <a:spcBef>
                <a:spcPts val="0"/>
              </a:spcBef>
              <a:buNone/>
            </a:pPr>
            <a:endParaRPr/>
          </a:p>
        </p:txBody>
      </p:sp>
      <p:sp>
        <p:nvSpPr>
          <p:cNvPr id="53" name="Shape 53"/>
          <p:cNvSpPr/>
          <p:nvPr/>
        </p:nvSpPr>
        <p:spPr>
          <a:xfrm rot="10800000" flipH="1">
            <a:off x="0" y="4622724"/>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a:spcBef>
                <a:spcPts val="0"/>
              </a:spcBef>
              <a:buNone/>
            </a:pPr>
            <a:endParaRPr/>
          </a:p>
        </p:txBody>
      </p:sp>
      <p:sp>
        <p:nvSpPr>
          <p:cNvPr id="54" name="Shape 54"/>
          <p:cNvSpPr txBox="1">
            <a:spLocks noGrp="1"/>
          </p:cNvSpPr>
          <p:nvPr>
            <p:ph type="body" idx="1"/>
          </p:nvPr>
        </p:nvSpPr>
        <p:spPr>
          <a:xfrm>
            <a:off x="57150" y="4696825"/>
            <a:ext cx="8381999" cy="446700"/>
          </a:xfrm>
          <a:prstGeom prst="rect">
            <a:avLst/>
          </a:prstGeom>
        </p:spPr>
        <p:txBody>
          <a:bodyPr lIns="91425" tIns="91425" rIns="91425" bIns="91425" anchor="ctr" anchorCtr="0"/>
          <a:lstStyle>
            <a:lvl1pPr>
              <a:lnSpc>
                <a:spcPct val="100000"/>
              </a:lnSpc>
              <a:spcBef>
                <a:spcPts val="0"/>
              </a:spcBef>
              <a:spcAft>
                <a:spcPts val="0"/>
              </a:spcAft>
              <a:buClr>
                <a:schemeClr val="lt1"/>
              </a:buClr>
              <a:buSzPct val="100000"/>
              <a:buNone/>
              <a:defRPr sz="1200">
                <a:solidFill>
                  <a:schemeClr val="lt1"/>
                </a:solidFill>
              </a:defRPr>
            </a:lvl1pPr>
          </a:lstStyle>
          <a:p>
            <a:endParaRPr/>
          </a:p>
        </p:txBody>
      </p:sp>
      <p:sp>
        <p:nvSpPr>
          <p:cNvPr id="55" name="Shape 55"/>
          <p:cNvSpPr txBox="1">
            <a:spLocks noGrp="1"/>
          </p:cNvSpPr>
          <p:nvPr>
            <p:ph type="sldNum" idx="12"/>
          </p:nvPr>
        </p:nvSpPr>
        <p:spPr>
          <a:xfrm>
            <a:off x="8523541" y="4695623"/>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71900" y="738725"/>
            <a:ext cx="8222100" cy="767699"/>
          </a:xfrm>
          <a:prstGeom prst="rect">
            <a:avLst/>
          </a:prstGeom>
          <a:noFill/>
          <a:ln>
            <a:noFill/>
          </a:ln>
        </p:spPr>
        <p:txBody>
          <a:bodyPr lIns="91425" tIns="91425" rIns="91425" bIns="91425" anchor="b" anchorCtr="0"/>
          <a:lstStyle>
            <a:lvl1pPr>
              <a:spcBef>
                <a:spcPts val="0"/>
              </a:spcBef>
              <a:buClr>
                <a:schemeClr val="lt1"/>
              </a:buClr>
              <a:buSzPct val="100000"/>
              <a:buFont typeface="Roboto"/>
              <a:buNone/>
              <a:defRPr sz="3200">
                <a:solidFill>
                  <a:schemeClr val="lt1"/>
                </a:solidFill>
                <a:latin typeface="Roboto"/>
                <a:ea typeface="Roboto"/>
                <a:cs typeface="Roboto"/>
                <a:sym typeface="Roboto"/>
              </a:defRPr>
            </a:lvl1pPr>
            <a:lvl2pPr>
              <a:spcBef>
                <a:spcPts val="0"/>
              </a:spcBef>
              <a:buClr>
                <a:schemeClr val="lt1"/>
              </a:buClr>
              <a:buSzPct val="100000"/>
              <a:buFont typeface="Roboto"/>
              <a:buNone/>
              <a:defRPr sz="3200">
                <a:solidFill>
                  <a:schemeClr val="lt1"/>
                </a:solidFill>
                <a:latin typeface="Roboto"/>
                <a:ea typeface="Roboto"/>
                <a:cs typeface="Roboto"/>
                <a:sym typeface="Roboto"/>
              </a:defRPr>
            </a:lvl2pPr>
            <a:lvl3pPr>
              <a:spcBef>
                <a:spcPts val="0"/>
              </a:spcBef>
              <a:buClr>
                <a:schemeClr val="lt1"/>
              </a:buClr>
              <a:buSzPct val="100000"/>
              <a:buFont typeface="Roboto"/>
              <a:buNone/>
              <a:defRPr sz="3200">
                <a:solidFill>
                  <a:schemeClr val="lt1"/>
                </a:solidFill>
                <a:latin typeface="Roboto"/>
                <a:ea typeface="Roboto"/>
                <a:cs typeface="Roboto"/>
                <a:sym typeface="Roboto"/>
              </a:defRPr>
            </a:lvl3pPr>
            <a:lvl4pPr>
              <a:spcBef>
                <a:spcPts val="0"/>
              </a:spcBef>
              <a:buClr>
                <a:schemeClr val="lt1"/>
              </a:buClr>
              <a:buSzPct val="100000"/>
              <a:buFont typeface="Roboto"/>
              <a:buNone/>
              <a:defRPr sz="3200">
                <a:solidFill>
                  <a:schemeClr val="lt1"/>
                </a:solidFill>
                <a:latin typeface="Roboto"/>
                <a:ea typeface="Roboto"/>
                <a:cs typeface="Roboto"/>
                <a:sym typeface="Roboto"/>
              </a:defRPr>
            </a:lvl4pPr>
            <a:lvl5pPr>
              <a:spcBef>
                <a:spcPts val="0"/>
              </a:spcBef>
              <a:buClr>
                <a:schemeClr val="lt1"/>
              </a:buClr>
              <a:buSzPct val="100000"/>
              <a:buFont typeface="Roboto"/>
              <a:buNone/>
              <a:defRPr sz="3200">
                <a:solidFill>
                  <a:schemeClr val="lt1"/>
                </a:solidFill>
                <a:latin typeface="Roboto"/>
                <a:ea typeface="Roboto"/>
                <a:cs typeface="Roboto"/>
                <a:sym typeface="Roboto"/>
              </a:defRPr>
            </a:lvl5pPr>
            <a:lvl6pPr>
              <a:spcBef>
                <a:spcPts val="0"/>
              </a:spcBef>
              <a:buClr>
                <a:schemeClr val="lt1"/>
              </a:buClr>
              <a:buSzPct val="100000"/>
              <a:buFont typeface="Roboto"/>
              <a:buNone/>
              <a:defRPr sz="3200">
                <a:solidFill>
                  <a:schemeClr val="lt1"/>
                </a:solidFill>
                <a:latin typeface="Roboto"/>
                <a:ea typeface="Roboto"/>
                <a:cs typeface="Roboto"/>
                <a:sym typeface="Roboto"/>
              </a:defRPr>
            </a:lvl6pPr>
            <a:lvl7pPr>
              <a:spcBef>
                <a:spcPts val="0"/>
              </a:spcBef>
              <a:buClr>
                <a:schemeClr val="lt1"/>
              </a:buClr>
              <a:buSzPct val="100000"/>
              <a:buFont typeface="Roboto"/>
              <a:buNone/>
              <a:defRPr sz="3200">
                <a:solidFill>
                  <a:schemeClr val="lt1"/>
                </a:solidFill>
                <a:latin typeface="Roboto"/>
                <a:ea typeface="Roboto"/>
                <a:cs typeface="Roboto"/>
                <a:sym typeface="Roboto"/>
              </a:defRPr>
            </a:lvl7pPr>
            <a:lvl8pPr>
              <a:spcBef>
                <a:spcPts val="0"/>
              </a:spcBef>
              <a:buClr>
                <a:schemeClr val="lt1"/>
              </a:buClr>
              <a:buSzPct val="100000"/>
              <a:buFont typeface="Roboto"/>
              <a:buNone/>
              <a:defRPr sz="3200">
                <a:solidFill>
                  <a:schemeClr val="lt1"/>
                </a:solidFill>
                <a:latin typeface="Roboto"/>
                <a:ea typeface="Roboto"/>
                <a:cs typeface="Roboto"/>
                <a:sym typeface="Roboto"/>
              </a:defRPr>
            </a:lvl8pPr>
            <a:lvl9pPr>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6" name="Shape 6"/>
          <p:cNvSpPr txBox="1">
            <a:spLocks noGrp="1"/>
          </p:cNvSpPr>
          <p:nvPr>
            <p:ph type="body" idx="1"/>
          </p:nvPr>
        </p:nvSpPr>
        <p:spPr>
          <a:xfrm>
            <a:off x="471900" y="1919075"/>
            <a:ext cx="8222100" cy="2710200"/>
          </a:xfrm>
          <a:prstGeom prst="rect">
            <a:avLst/>
          </a:prstGeom>
          <a:noFill/>
          <a:ln>
            <a:noFill/>
          </a:ln>
        </p:spPr>
        <p:txBody>
          <a:bodyPr lIns="91425" tIns="91425" rIns="91425" bIns="91425" anchor="t" anchorCtr="0"/>
          <a:lstStyle>
            <a:lvl1pPr>
              <a:lnSpc>
                <a:spcPct val="115000"/>
              </a:lnSpc>
              <a:spcBef>
                <a:spcPts val="0"/>
              </a:spcBef>
              <a:spcAft>
                <a:spcPts val="1600"/>
              </a:spcAft>
              <a:buClr>
                <a:schemeClr val="lt2"/>
              </a:buClr>
              <a:buSzPct val="100000"/>
              <a:buFont typeface="Roboto"/>
              <a:defRPr sz="1800">
                <a:solidFill>
                  <a:schemeClr val="lt2"/>
                </a:solidFill>
                <a:latin typeface="Roboto"/>
                <a:ea typeface="Roboto"/>
                <a:cs typeface="Roboto"/>
                <a:sym typeface="Roboto"/>
              </a:defRPr>
            </a:lvl1pPr>
            <a:lvl2pPr>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2pPr>
            <a:lvl3pPr>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3pPr>
            <a:lvl4pPr>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4pPr>
            <a:lvl5pPr>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5pPr>
            <a:lvl6pPr>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6pPr>
            <a:lvl7pPr>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7pPr>
            <a:lvl8pPr>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8pPr>
            <a:lvl9pPr>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9pPr>
          </a:lstStyle>
          <a:p>
            <a:endParaRPr/>
          </a:p>
        </p:txBody>
      </p:sp>
      <p:sp>
        <p:nvSpPr>
          <p:cNvPr id="7" name="Shape 7"/>
          <p:cNvSpPr txBox="1">
            <a:spLocks noGrp="1"/>
          </p:cNvSpPr>
          <p:nvPr>
            <p:ph type="sldNum" idx="12"/>
          </p:nvPr>
        </p:nvSpPr>
        <p:spPr>
          <a:xfrm>
            <a:off x="8523541" y="4695623"/>
            <a:ext cx="548699" cy="393600"/>
          </a:xfrm>
          <a:prstGeom prst="rect">
            <a:avLst/>
          </a:prstGeom>
          <a:noFill/>
          <a:ln>
            <a:noFill/>
          </a:ln>
        </p:spPr>
        <p:txBody>
          <a:bodyPr lIns="91425" tIns="91425" rIns="91425" bIns="91425" anchor="ctr" anchorCtr="0">
            <a:noAutofit/>
          </a:bodyPr>
          <a:lstStyle/>
          <a:p>
            <a:pPr algn="r">
              <a:spcBef>
                <a:spcPts val="0"/>
              </a:spcBef>
              <a:buNone/>
            </a:pPr>
            <a:fld id="{00000000-1234-1234-1234-123412341234}" type="slidenum">
              <a:rPr lang="en" sz="100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0.jpe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2"/>
        <p:cNvGrpSpPr/>
        <p:nvPr/>
      </p:nvGrpSpPr>
      <p:grpSpPr>
        <a:xfrm>
          <a:off x="0" y="0"/>
          <a:ext cx="0" cy="0"/>
          <a:chOff x="0" y="0"/>
          <a:chExt cx="0" cy="0"/>
        </a:xfrm>
      </p:grpSpPr>
      <p:sp>
        <p:nvSpPr>
          <p:cNvPr id="63" name="Shape 63"/>
          <p:cNvSpPr txBox="1">
            <a:spLocks noGrp="1"/>
          </p:cNvSpPr>
          <p:nvPr>
            <p:ph type="ctrTitle"/>
          </p:nvPr>
        </p:nvSpPr>
        <p:spPr>
          <a:xfrm>
            <a:off x="390525" y="620475"/>
            <a:ext cx="8222100" cy="2132399"/>
          </a:xfrm>
          <a:prstGeom prst="rect">
            <a:avLst/>
          </a:prstGeom>
        </p:spPr>
        <p:txBody>
          <a:bodyPr lIns="91425" tIns="91425" rIns="91425" bIns="91425" anchor="b" anchorCtr="0">
            <a:noAutofit/>
          </a:bodyPr>
          <a:lstStyle/>
          <a:p>
            <a:pPr rtl="0">
              <a:spcBef>
                <a:spcPts val="0"/>
              </a:spcBef>
              <a:buNone/>
            </a:pPr>
            <a:r>
              <a:rPr lang="en" sz="4200" b="1" dirty="0"/>
              <a:t>POV, HMW, Experience  Prototypes</a:t>
            </a:r>
          </a:p>
          <a:p>
            <a:pPr>
              <a:spcBef>
                <a:spcPts val="0"/>
              </a:spcBef>
              <a:buNone/>
            </a:pPr>
            <a:r>
              <a:rPr lang="en" sz="4200" i="1" dirty="0" smtClean="0"/>
              <a:t>Stethoscope Digitization</a:t>
            </a:r>
            <a:endParaRPr lang="en" sz="4200" i="1" dirty="0"/>
          </a:p>
        </p:txBody>
      </p:sp>
      <p:sp>
        <p:nvSpPr>
          <p:cNvPr id="2" name="Subtitle 1"/>
          <p:cNvSpPr>
            <a:spLocks noGrp="1"/>
          </p:cNvSpPr>
          <p:nvPr>
            <p:ph type="subTitle" idx="1"/>
          </p:nvPr>
        </p:nvSpPr>
        <p:spPr/>
        <p:txBody>
          <a:bodyPr/>
          <a:lstStyle/>
          <a:p>
            <a:r>
              <a:rPr lang="en-AU" dirty="0" smtClean="0"/>
              <a:t>Health Domain</a:t>
            </a:r>
            <a:endParaRPr lang="en-AU"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sz="3600" dirty="0"/>
              <a:t>Revised POV’s: </a:t>
            </a:r>
            <a:r>
              <a:rPr lang="en" sz="3600" dirty="0" smtClean="0"/>
              <a:t>Azra bibi</a:t>
            </a:r>
            <a:endParaRPr lang="en" sz="3600" dirty="0"/>
          </a:p>
        </p:txBody>
      </p:sp>
      <p:sp>
        <p:nvSpPr>
          <p:cNvPr id="122" name="Shape 122"/>
          <p:cNvSpPr txBox="1">
            <a:spLocks noGrp="1"/>
          </p:cNvSpPr>
          <p:nvPr>
            <p:ph type="body" idx="1"/>
          </p:nvPr>
        </p:nvSpPr>
        <p:spPr>
          <a:xfrm>
            <a:off x="471900" y="1919075"/>
            <a:ext cx="5401362" cy="2716475"/>
          </a:xfrm>
          <a:prstGeom prst="rect">
            <a:avLst/>
          </a:prstGeom>
        </p:spPr>
        <p:txBody>
          <a:bodyPr lIns="91425" tIns="91425" rIns="91425" bIns="91425" anchor="t" anchorCtr="0">
            <a:noAutofit/>
          </a:bodyPr>
          <a:lstStyle/>
          <a:p>
            <a:pPr marL="571500" lvl="0" indent="-342900" rtl="0">
              <a:spcBef>
                <a:spcPts val="0"/>
              </a:spcBef>
              <a:buSzPct val="100000"/>
              <a:buFont typeface="Arial" panose="020B0604020202020204" pitchFamily="34" charset="0"/>
              <a:buChar char="•"/>
            </a:pPr>
            <a:r>
              <a:rPr lang="en" sz="2200" dirty="0" smtClean="0"/>
              <a:t>Mother of pneumonia suffering patient </a:t>
            </a:r>
          </a:p>
          <a:p>
            <a:pPr marL="571500" lvl="0" indent="-342900" rtl="0">
              <a:spcBef>
                <a:spcPts val="0"/>
              </a:spcBef>
              <a:buSzPct val="100000"/>
              <a:buFont typeface="Arial" panose="020B0604020202020204" pitchFamily="34" charset="0"/>
              <a:buChar char="•"/>
            </a:pPr>
            <a:r>
              <a:rPr lang="en-AU" sz="2200" dirty="0" smtClean="0"/>
              <a:t>W</a:t>
            </a:r>
            <a:r>
              <a:rPr lang="en" sz="2200" dirty="0" smtClean="0"/>
              <a:t>ants to save rides to doctors</a:t>
            </a:r>
            <a:endParaRPr lang="en" sz="2200" dirty="0"/>
          </a:p>
          <a:p>
            <a:pPr marL="571500" lvl="0" indent="-342900" rtl="0">
              <a:spcBef>
                <a:spcPts val="0"/>
              </a:spcBef>
              <a:buSzPct val="100000"/>
              <a:buFont typeface="Arial" panose="020B0604020202020204" pitchFamily="34" charset="0"/>
              <a:buChar char="•"/>
            </a:pPr>
            <a:r>
              <a:rPr lang="en-AU" sz="2200" dirty="0" smtClean="0"/>
              <a:t>W</a:t>
            </a:r>
            <a:r>
              <a:rPr lang="en" sz="2200" dirty="0" smtClean="0"/>
              <a:t>e can help </a:t>
            </a:r>
            <a:r>
              <a:rPr lang="en" sz="2200" dirty="0"/>
              <a:t>her deal </a:t>
            </a:r>
            <a:r>
              <a:rPr lang="en" sz="2200" dirty="0" smtClean="0"/>
              <a:t>with after detection phases of pnenomia </a:t>
            </a:r>
            <a:endParaRPr lang="en" sz="2200" dirty="0"/>
          </a:p>
          <a:p>
            <a:pPr lvl="0" rtl="0">
              <a:spcBef>
                <a:spcPts val="0"/>
              </a:spcBef>
              <a:buNone/>
            </a:pPr>
            <a:endParaRPr sz="22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1831" y="2263998"/>
            <a:ext cx="2702169" cy="2026627"/>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sz="3600" dirty="0"/>
              <a:t>How Might We.. </a:t>
            </a:r>
            <a:r>
              <a:rPr lang="en" sz="3600" dirty="0" smtClean="0"/>
              <a:t>(Saba)</a:t>
            </a:r>
            <a:endParaRPr lang="en" sz="3600" dirty="0"/>
          </a:p>
        </p:txBody>
      </p:sp>
      <p:sp>
        <p:nvSpPr>
          <p:cNvPr id="129" name="Shape 129"/>
          <p:cNvSpPr txBox="1">
            <a:spLocks noGrp="1"/>
          </p:cNvSpPr>
          <p:nvPr>
            <p:ph type="body" idx="1"/>
          </p:nvPr>
        </p:nvSpPr>
        <p:spPr>
          <a:xfrm>
            <a:off x="471900" y="1919075"/>
            <a:ext cx="3513946" cy="2395017"/>
          </a:xfrm>
          <a:prstGeom prst="rect">
            <a:avLst/>
          </a:prstGeom>
        </p:spPr>
        <p:txBody>
          <a:bodyPr lIns="91425" tIns="91425" rIns="91425" bIns="91425" anchor="t" anchorCtr="0">
            <a:noAutofit/>
          </a:bodyPr>
          <a:lstStyle/>
          <a:p>
            <a:pPr lvl="0" rtl="0">
              <a:spcBef>
                <a:spcPts val="0"/>
              </a:spcBef>
              <a:buNone/>
            </a:pPr>
            <a:r>
              <a:rPr lang="en" sz="2400" dirty="0"/>
              <a:t>How might we help </a:t>
            </a:r>
            <a:r>
              <a:rPr lang="en" sz="2400" dirty="0" smtClean="0"/>
              <a:t>differentiate between sounds and save time?</a:t>
            </a:r>
            <a:endParaRPr lang="en" sz="2400" dirty="0"/>
          </a:p>
        </p:txBody>
      </p:sp>
      <p:pic>
        <p:nvPicPr>
          <p:cNvPr id="130" name="Shape 130"/>
          <p:cNvPicPr preferRelativeResize="0"/>
          <p:nvPr/>
        </p:nvPicPr>
        <p:blipFill>
          <a:blip r:embed="rId3">
            <a:alphaModFix/>
          </a:blip>
          <a:stretch>
            <a:fillRect/>
          </a:stretch>
        </p:blipFill>
        <p:spPr>
          <a:xfrm>
            <a:off x="4198400" y="1919074"/>
            <a:ext cx="4754774" cy="225042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sz="3600" dirty="0"/>
              <a:t>How Might We.. </a:t>
            </a:r>
            <a:r>
              <a:rPr lang="en" sz="3600" dirty="0" smtClean="0"/>
              <a:t>(Dr. Usman)</a:t>
            </a:r>
            <a:endParaRPr lang="en" sz="3600" dirty="0"/>
          </a:p>
        </p:txBody>
      </p:sp>
      <p:sp>
        <p:nvSpPr>
          <p:cNvPr id="136" name="Shape 136"/>
          <p:cNvSpPr txBox="1">
            <a:spLocks noGrp="1"/>
          </p:cNvSpPr>
          <p:nvPr>
            <p:ph type="body" idx="1"/>
          </p:nvPr>
        </p:nvSpPr>
        <p:spPr>
          <a:xfrm>
            <a:off x="471900" y="1919075"/>
            <a:ext cx="2677200" cy="2710200"/>
          </a:xfrm>
          <a:prstGeom prst="rect">
            <a:avLst/>
          </a:prstGeom>
        </p:spPr>
        <p:txBody>
          <a:bodyPr lIns="91425" tIns="91425" rIns="91425" bIns="91425" anchor="t" anchorCtr="0">
            <a:noAutofit/>
          </a:bodyPr>
          <a:lstStyle/>
          <a:p>
            <a:pPr lvl="0" rtl="0">
              <a:spcBef>
                <a:spcPts val="0"/>
              </a:spcBef>
              <a:buNone/>
            </a:pPr>
            <a:r>
              <a:rPr lang="en" sz="2200" dirty="0"/>
              <a:t>How might we </a:t>
            </a:r>
            <a:r>
              <a:rPr lang="en" sz="2200" dirty="0" smtClean="0"/>
              <a:t>help the patients to diagnose pneumonia at their homes?</a:t>
            </a:r>
            <a:endParaRPr lang="en" sz="2200" dirty="0"/>
          </a:p>
        </p:txBody>
      </p:sp>
      <p:pic>
        <p:nvPicPr>
          <p:cNvPr id="2" name="Picture 1"/>
          <p:cNvPicPr>
            <a:picLocks noChangeAspect="1"/>
          </p:cNvPicPr>
          <p:nvPr/>
        </p:nvPicPr>
        <p:blipFill>
          <a:blip r:embed="rId3"/>
          <a:stretch>
            <a:fillRect/>
          </a:stretch>
        </p:blipFill>
        <p:spPr>
          <a:xfrm>
            <a:off x="4126524" y="1742138"/>
            <a:ext cx="4783015" cy="3307577"/>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sz="3600" dirty="0"/>
              <a:t>How Might We.. </a:t>
            </a:r>
            <a:r>
              <a:rPr lang="en" sz="3600" dirty="0" smtClean="0"/>
              <a:t>(Azra bibi)</a:t>
            </a:r>
            <a:endParaRPr lang="en" sz="3600" dirty="0"/>
          </a:p>
        </p:txBody>
      </p:sp>
      <p:sp>
        <p:nvSpPr>
          <p:cNvPr id="143" name="Shape 143"/>
          <p:cNvSpPr txBox="1">
            <a:spLocks noGrp="1"/>
          </p:cNvSpPr>
          <p:nvPr>
            <p:ph type="body" idx="1"/>
          </p:nvPr>
        </p:nvSpPr>
        <p:spPr>
          <a:xfrm>
            <a:off x="471900" y="1919075"/>
            <a:ext cx="3662999" cy="2113663"/>
          </a:xfrm>
          <a:prstGeom prst="rect">
            <a:avLst/>
          </a:prstGeom>
        </p:spPr>
        <p:txBody>
          <a:bodyPr lIns="91425" tIns="91425" rIns="91425" bIns="91425" anchor="t" anchorCtr="0">
            <a:noAutofit/>
          </a:bodyPr>
          <a:lstStyle/>
          <a:p>
            <a:pPr lvl="0" rtl="0">
              <a:spcBef>
                <a:spcPts val="0"/>
              </a:spcBef>
              <a:buNone/>
            </a:pPr>
            <a:r>
              <a:rPr lang="en" sz="2400" dirty="0"/>
              <a:t>How might we help </a:t>
            </a:r>
            <a:r>
              <a:rPr lang="en" sz="2400" dirty="0" smtClean="0"/>
              <a:t>her reduce her visits to the doctor?</a:t>
            </a:r>
            <a:endParaRPr lang="en" sz="2400" dirty="0"/>
          </a:p>
        </p:txBody>
      </p:sp>
      <p:pic>
        <p:nvPicPr>
          <p:cNvPr id="2" name="Picture 1"/>
          <p:cNvPicPr>
            <a:picLocks noChangeAspect="1"/>
          </p:cNvPicPr>
          <p:nvPr/>
        </p:nvPicPr>
        <p:blipFill>
          <a:blip r:embed="rId3"/>
          <a:stretch>
            <a:fillRect/>
          </a:stretch>
        </p:blipFill>
        <p:spPr>
          <a:xfrm>
            <a:off x="5534631" y="1756995"/>
            <a:ext cx="3159369" cy="3159369"/>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sz="3600" dirty="0"/>
              <a:t>Experience </a:t>
            </a:r>
            <a:r>
              <a:rPr lang="en" sz="3600" dirty="0" smtClean="0"/>
              <a:t>Prototype 1</a:t>
            </a:r>
            <a:endParaRPr lang="en" sz="3600" dirty="0"/>
          </a:p>
        </p:txBody>
      </p:sp>
      <p:sp>
        <p:nvSpPr>
          <p:cNvPr id="152" name="Shape 152"/>
          <p:cNvSpPr txBox="1">
            <a:spLocks noGrp="1"/>
          </p:cNvSpPr>
          <p:nvPr>
            <p:ph type="body" idx="1"/>
          </p:nvPr>
        </p:nvSpPr>
        <p:spPr>
          <a:xfrm>
            <a:off x="471900" y="1919075"/>
            <a:ext cx="5553762" cy="2781879"/>
          </a:xfrm>
          <a:prstGeom prst="rect">
            <a:avLst/>
          </a:prstGeom>
        </p:spPr>
        <p:txBody>
          <a:bodyPr lIns="91425" tIns="91425" rIns="91425" bIns="91425" anchor="t" anchorCtr="0">
            <a:noAutofit/>
          </a:bodyPr>
          <a:lstStyle/>
          <a:p>
            <a:pPr marL="514350" lvl="0" indent="-285750" rtl="0">
              <a:spcBef>
                <a:spcPts val="0"/>
              </a:spcBef>
              <a:buFont typeface="Arial" panose="020B0604020202020204" pitchFamily="34" charset="0"/>
              <a:buChar char="•"/>
            </a:pPr>
            <a:r>
              <a:rPr lang="en" dirty="0" smtClean="0"/>
              <a:t>Lets hear the sounds cleary and tells what sound is being played </a:t>
            </a:r>
            <a:endParaRPr lang="en" dirty="0"/>
          </a:p>
          <a:p>
            <a:pPr marL="514350" lvl="0" indent="-285750" rtl="0">
              <a:spcBef>
                <a:spcPts val="0"/>
              </a:spcBef>
              <a:buFont typeface="Arial" panose="020B0604020202020204" pitchFamily="34" charset="0"/>
              <a:buChar char="•"/>
            </a:pPr>
            <a:r>
              <a:rPr lang="en" dirty="0"/>
              <a:t>Assumptions: </a:t>
            </a:r>
            <a:r>
              <a:rPr lang="en" dirty="0" smtClean="0"/>
              <a:t>Will aid in learning</a:t>
            </a:r>
            <a:endParaRPr lang="en" dirty="0"/>
          </a:p>
          <a:p>
            <a:pPr marL="514350" lvl="0" indent="-285750" rtl="0">
              <a:spcBef>
                <a:spcPts val="0"/>
              </a:spcBef>
              <a:buFont typeface="Arial" panose="020B0604020202020204" pitchFamily="34" charset="0"/>
              <a:buChar char="•"/>
            </a:pPr>
            <a:r>
              <a:rPr lang="en" dirty="0"/>
              <a:t>Learning: </a:t>
            </a:r>
            <a:r>
              <a:rPr lang="en" dirty="0" smtClean="0"/>
              <a:t>Voice detection is not enough</a:t>
            </a:r>
            <a:endParaRPr lang="en" dirty="0"/>
          </a:p>
          <a:p>
            <a:pPr marL="514350" lvl="0" indent="-285750" rtl="0">
              <a:spcBef>
                <a:spcPts val="0"/>
              </a:spcBef>
              <a:buFont typeface="Arial" panose="020B0604020202020204" pitchFamily="34" charset="0"/>
              <a:buChar char="•"/>
            </a:pPr>
            <a:r>
              <a:rPr lang="en" dirty="0"/>
              <a:t>Learning: </a:t>
            </a:r>
            <a:r>
              <a:rPr lang="en" dirty="0" smtClean="0"/>
              <a:t>More factors should be included</a:t>
            </a:r>
            <a:endParaRPr lang="en" dirty="0"/>
          </a:p>
        </p:txBody>
      </p:sp>
      <p:pic>
        <p:nvPicPr>
          <p:cNvPr id="7" name="Picture 6" descr="C:\Users\Aaira\Downloads\WhatsApp Image 2017-03-19 at 10.40.33 PM.jpe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25662" y="1919075"/>
            <a:ext cx="2668338" cy="31776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Shape 163"/>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dirty="0"/>
              <a:t>Experience Prototype: </a:t>
            </a:r>
            <a:r>
              <a:rPr lang="en" dirty="0" smtClean="0"/>
              <a:t>Remedies App</a:t>
            </a:r>
            <a:endParaRPr lang="en" dirty="0"/>
          </a:p>
        </p:txBody>
      </p:sp>
      <p:sp>
        <p:nvSpPr>
          <p:cNvPr id="164" name="Shape 164"/>
          <p:cNvSpPr txBox="1">
            <a:spLocks noGrp="1"/>
          </p:cNvSpPr>
          <p:nvPr>
            <p:ph type="body" idx="1"/>
          </p:nvPr>
        </p:nvSpPr>
        <p:spPr>
          <a:xfrm>
            <a:off x="471900" y="1919075"/>
            <a:ext cx="5952346" cy="3177600"/>
          </a:xfrm>
          <a:prstGeom prst="rect">
            <a:avLst/>
          </a:prstGeom>
        </p:spPr>
        <p:txBody>
          <a:bodyPr lIns="91425" tIns="91425" rIns="91425" bIns="91425" anchor="t" anchorCtr="0">
            <a:noAutofit/>
          </a:bodyPr>
          <a:lstStyle/>
          <a:p>
            <a:pPr marL="514350" lvl="0" indent="-285750" rtl="0">
              <a:spcBef>
                <a:spcPts val="0"/>
              </a:spcBef>
              <a:buFont typeface="Arial" panose="020B0604020202020204" pitchFamily="34" charset="0"/>
              <a:buChar char="•"/>
            </a:pPr>
            <a:r>
              <a:rPr lang="en" dirty="0" smtClean="0"/>
              <a:t>Gives expert doctors advice, home remedies and medication</a:t>
            </a:r>
            <a:endParaRPr lang="en" dirty="0"/>
          </a:p>
          <a:p>
            <a:pPr marL="514350" lvl="0" indent="-285750" rtl="0">
              <a:spcBef>
                <a:spcPts val="0"/>
              </a:spcBef>
              <a:buFont typeface="Arial" panose="020B0604020202020204" pitchFamily="34" charset="0"/>
              <a:buChar char="•"/>
            </a:pPr>
            <a:r>
              <a:rPr lang="en" dirty="0"/>
              <a:t>Assume: </a:t>
            </a:r>
            <a:r>
              <a:rPr lang="en" dirty="0" smtClean="0"/>
              <a:t>Patients would find it convincing </a:t>
            </a:r>
            <a:endParaRPr lang="en" dirty="0"/>
          </a:p>
          <a:p>
            <a:pPr marL="514350" lvl="0" indent="-285750" rtl="0">
              <a:spcBef>
                <a:spcPts val="0"/>
              </a:spcBef>
              <a:buFont typeface="Arial" panose="020B0604020202020204" pitchFamily="34" charset="0"/>
              <a:buChar char="•"/>
            </a:pPr>
            <a:r>
              <a:rPr lang="en" dirty="0" smtClean="0"/>
              <a:t>Learning: Patients got confused while the selection of medicine </a:t>
            </a:r>
            <a:endParaRPr lang="en" dirty="0"/>
          </a:p>
          <a:p>
            <a:pPr marL="514350" lvl="0" indent="-285750" rtl="0">
              <a:spcBef>
                <a:spcPts val="0"/>
              </a:spcBef>
              <a:buFont typeface="Arial" panose="020B0604020202020204" pitchFamily="34" charset="0"/>
              <a:buChar char="•"/>
            </a:pPr>
            <a:r>
              <a:rPr lang="en" dirty="0"/>
              <a:t>Learn: </a:t>
            </a:r>
            <a:r>
              <a:rPr lang="en" dirty="0" smtClean="0"/>
              <a:t>Home remedies proved an effective part</a:t>
            </a:r>
            <a:endParaRPr lang="en" dirty="0"/>
          </a:p>
        </p:txBody>
      </p:sp>
      <p:pic>
        <p:nvPicPr>
          <p:cNvPr id="7" name="Picture 6" descr="C:\Users\Aaira\Downloads\WhatsApp Image 2017-03-19 at 10.42.54 PM.jpeg"/>
          <p:cNvPicPr/>
          <p:nvPr/>
        </p:nvPicPr>
        <p:blipFill rotWithShape="1">
          <a:blip r:embed="rId3" cstate="print">
            <a:extLst>
              <a:ext uri="{28A0092B-C50C-407E-A947-70E740481C1C}">
                <a14:useLocalDpi xmlns:a14="http://schemas.microsoft.com/office/drawing/2010/main" val="0"/>
              </a:ext>
            </a:extLst>
          </a:blip>
          <a:srcRect b="28416"/>
          <a:stretch/>
        </p:blipFill>
        <p:spPr bwMode="auto">
          <a:xfrm>
            <a:off x="7464667" y="3135956"/>
            <a:ext cx="1468318" cy="1960719"/>
          </a:xfrm>
          <a:prstGeom prst="rect">
            <a:avLst/>
          </a:prstGeom>
          <a:noFill/>
          <a:ln>
            <a:noFill/>
          </a:ln>
          <a:extLst>
            <a:ext uri="{53640926-AAD7-44D8-BBD7-CCE9431645EC}">
              <a14:shadowObscured xmlns:a14="http://schemas.microsoft.com/office/drawing/2010/main"/>
            </a:ext>
          </a:extLst>
        </p:spPr>
      </p:pic>
      <p:pic>
        <p:nvPicPr>
          <p:cNvPr id="8" name="Picture 7" descr="C:\Users\Aaira\Downloads\WhatsApp Image 2017-03-19 at 11.53.54 PM.jpeg"/>
          <p:cNvPicPr/>
          <p:nvPr/>
        </p:nvPicPr>
        <p:blipFill rotWithShape="1">
          <a:blip r:embed="rId4">
            <a:extLst>
              <a:ext uri="{28A0092B-C50C-407E-A947-70E740481C1C}">
                <a14:useLocalDpi xmlns:a14="http://schemas.microsoft.com/office/drawing/2010/main" val="0"/>
              </a:ext>
            </a:extLst>
          </a:blip>
          <a:srcRect t="11281" b="13404"/>
          <a:stretch/>
        </p:blipFill>
        <p:spPr bwMode="auto">
          <a:xfrm>
            <a:off x="6811108" y="1919075"/>
            <a:ext cx="1510682" cy="2129816"/>
          </a:xfrm>
          <a:prstGeom prst="rect">
            <a:avLst/>
          </a:prstGeom>
          <a:noFill/>
          <a:ln>
            <a:noFill/>
          </a:ln>
          <a:extLst>
            <a:ext uri="{53640926-AAD7-44D8-BBD7-CCE9431645EC}">
              <a14:shadowObscured xmlns:a14="http://schemas.microsoft.com/office/drawing/2010/main"/>
            </a:ext>
          </a:extLst>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dirty="0"/>
              <a:t>Experience </a:t>
            </a:r>
            <a:r>
              <a:rPr lang="en" dirty="0" smtClean="0"/>
              <a:t>Prototype 3</a:t>
            </a:r>
            <a:endParaRPr lang="en" dirty="0"/>
          </a:p>
        </p:txBody>
      </p:sp>
      <p:sp>
        <p:nvSpPr>
          <p:cNvPr id="172" name="Shape 172"/>
          <p:cNvSpPr txBox="1">
            <a:spLocks noGrp="1"/>
          </p:cNvSpPr>
          <p:nvPr>
            <p:ph type="body" idx="1"/>
          </p:nvPr>
        </p:nvSpPr>
        <p:spPr>
          <a:xfrm>
            <a:off x="471899" y="1919075"/>
            <a:ext cx="5413085" cy="2874000"/>
          </a:xfrm>
          <a:prstGeom prst="rect">
            <a:avLst/>
          </a:prstGeom>
        </p:spPr>
        <p:txBody>
          <a:bodyPr lIns="91425" tIns="91425" rIns="91425" bIns="91425" anchor="t" anchorCtr="0">
            <a:noAutofit/>
          </a:bodyPr>
          <a:lstStyle/>
          <a:p>
            <a:pPr marL="514350" lvl="0" indent="-285750" rtl="0">
              <a:spcBef>
                <a:spcPts val="0"/>
              </a:spcBef>
              <a:buSzPct val="100000"/>
              <a:buFont typeface="Arial" panose="020B0604020202020204" pitchFamily="34" charset="0"/>
              <a:buChar char="•"/>
            </a:pPr>
            <a:r>
              <a:rPr lang="en-AU" sz="1500" dirty="0" smtClean="0"/>
              <a:t>C</a:t>
            </a:r>
            <a:r>
              <a:rPr lang="en" sz="1500" dirty="0" smtClean="0"/>
              <a:t>hecks all the possibiltes for the detection of pneumonia by patient himself</a:t>
            </a:r>
            <a:endParaRPr lang="en" sz="1500" dirty="0"/>
          </a:p>
          <a:p>
            <a:pPr marL="514350" lvl="0" indent="-285750" rtl="0">
              <a:spcBef>
                <a:spcPts val="0"/>
              </a:spcBef>
              <a:buSzPct val="100000"/>
              <a:buFont typeface="Arial" panose="020B0604020202020204" pitchFamily="34" charset="0"/>
              <a:buChar char="•"/>
            </a:pPr>
            <a:r>
              <a:rPr lang="en" sz="1500" dirty="0"/>
              <a:t>Assume: </a:t>
            </a:r>
            <a:r>
              <a:rPr lang="en" sz="1500" dirty="0" smtClean="0"/>
              <a:t>Litertate patients and have the reports of blood tests</a:t>
            </a:r>
            <a:endParaRPr lang="en" sz="1500" dirty="0"/>
          </a:p>
          <a:p>
            <a:pPr marL="514350" lvl="0" indent="-285750" rtl="0">
              <a:spcBef>
                <a:spcPts val="0"/>
              </a:spcBef>
              <a:buSzPct val="100000"/>
              <a:buFont typeface="Arial" panose="020B0604020202020204" pitchFamily="34" charset="0"/>
              <a:buChar char="•"/>
            </a:pPr>
            <a:r>
              <a:rPr lang="en" sz="1500" dirty="0"/>
              <a:t>Learn: </a:t>
            </a:r>
            <a:r>
              <a:rPr lang="en" sz="1500" dirty="0" smtClean="0"/>
              <a:t>Severe pneumonia cannot be detected </a:t>
            </a:r>
            <a:endParaRPr lang="en" sz="1500" dirty="0"/>
          </a:p>
          <a:p>
            <a:pPr marL="514350" lvl="0" indent="-285750">
              <a:buFont typeface="Arial" panose="020B0604020202020204" pitchFamily="34" charset="0"/>
              <a:buChar char="•"/>
            </a:pPr>
            <a:r>
              <a:rPr lang="en" sz="1500" dirty="0"/>
              <a:t>Learn: </a:t>
            </a:r>
            <a:r>
              <a:rPr lang="en" sz="1500" dirty="0" smtClean="0"/>
              <a:t>Should be </a:t>
            </a:r>
            <a:r>
              <a:rPr lang="en-AU" sz="1600" dirty="0"/>
              <a:t>bilingual</a:t>
            </a:r>
            <a:endParaRPr lang="en" sz="1500" dirty="0"/>
          </a:p>
        </p:txBody>
      </p:sp>
      <p:pic>
        <p:nvPicPr>
          <p:cNvPr id="7" name="Picture 6" descr="C:\Users\Aaira\Downloads\WhatsApp Image 2017-03-19 at 11.18.34 PM.jpeg"/>
          <p:cNvPicPr/>
          <p:nvPr/>
        </p:nvPicPr>
        <p:blipFill rotWithShape="1">
          <a:blip r:embed="rId3">
            <a:extLst>
              <a:ext uri="{28A0092B-C50C-407E-A947-70E740481C1C}">
                <a14:useLocalDpi xmlns:a14="http://schemas.microsoft.com/office/drawing/2010/main" val="0"/>
              </a:ext>
            </a:extLst>
          </a:blip>
          <a:srcRect l="22470" t="-176" r="20488" b="7633"/>
          <a:stretch/>
        </p:blipFill>
        <p:spPr bwMode="auto">
          <a:xfrm>
            <a:off x="6121664" y="1919075"/>
            <a:ext cx="2572336" cy="3054146"/>
          </a:xfrm>
          <a:prstGeom prst="rect">
            <a:avLst/>
          </a:prstGeom>
          <a:noFill/>
          <a:ln>
            <a:noFill/>
          </a:ln>
          <a:extLst>
            <a:ext uri="{53640926-AAD7-44D8-BBD7-CCE9431645EC}">
              <a14:shadowObscured xmlns:a14="http://schemas.microsoft.com/office/drawing/2010/main"/>
            </a:ext>
          </a:extLst>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title"/>
          </p:nvPr>
        </p:nvSpPr>
        <p:spPr>
          <a:xfrm>
            <a:off x="1362525" y="515400"/>
            <a:ext cx="6227100" cy="4112700"/>
          </a:xfrm>
          <a:prstGeom prst="rect">
            <a:avLst/>
          </a:prstGeom>
        </p:spPr>
        <p:txBody>
          <a:bodyPr lIns="91425" tIns="91425" rIns="91425" bIns="91425" anchor="ctr" anchorCtr="0">
            <a:noAutofit/>
          </a:bodyPr>
          <a:lstStyle/>
          <a:p>
            <a:pPr algn="ctr">
              <a:spcBef>
                <a:spcPts val="0"/>
              </a:spcBef>
              <a:buNone/>
            </a:pPr>
            <a:r>
              <a:rPr lang="en"/>
              <a:t>Thanks!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0950" y="424120"/>
            <a:ext cx="8222100" cy="1012799"/>
          </a:xfrm>
        </p:spPr>
        <p:txBody>
          <a:bodyPr/>
          <a:lstStyle/>
          <a:p>
            <a:r>
              <a:rPr lang="en-AU" dirty="0" smtClean="0">
                <a:solidFill>
                  <a:schemeClr val="bg1"/>
                </a:solidFill>
              </a:rPr>
              <a:t>Team</a:t>
            </a:r>
            <a:endParaRPr lang="en-AU" dirty="0">
              <a:solidFill>
                <a:schemeClr val="bg1"/>
              </a:solidFill>
            </a:endParaRPr>
          </a:p>
        </p:txBody>
      </p:sp>
      <p:sp>
        <p:nvSpPr>
          <p:cNvPr id="3" name="Shape 64"/>
          <p:cNvSpPr txBox="1">
            <a:spLocks/>
          </p:cNvSpPr>
          <p:nvPr/>
        </p:nvSpPr>
        <p:spPr>
          <a:xfrm>
            <a:off x="142552" y="3927998"/>
            <a:ext cx="9001448" cy="505346"/>
          </a:xfrm>
          <a:prstGeom prst="rect">
            <a:avLst/>
          </a:prstGeom>
        </p:spPr>
        <p:txBody>
          <a:bodyPr lIns="91425" tIns="91425" rIns="91425" bIns="91425" anchor="t"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a:lstStyle>
          <a:p>
            <a:pPr algn="r"/>
            <a:r>
              <a:rPr lang="en-AU" sz="2000" dirty="0" smtClean="0">
                <a:solidFill>
                  <a:schemeClr val="bg1"/>
                </a:solidFill>
              </a:rPr>
              <a:t>Aaira Suhail     	     </a:t>
            </a:r>
            <a:r>
              <a:rPr lang="en-AU" sz="2000" dirty="0" err="1" smtClean="0">
                <a:solidFill>
                  <a:schemeClr val="bg1"/>
                </a:solidFill>
              </a:rPr>
              <a:t>Sheryar</a:t>
            </a:r>
            <a:r>
              <a:rPr lang="en-AU" sz="2000" dirty="0" smtClean="0">
                <a:solidFill>
                  <a:schemeClr val="bg1"/>
                </a:solidFill>
              </a:rPr>
              <a:t> Zahid	</a:t>
            </a:r>
            <a:r>
              <a:rPr lang="en-AU" sz="2000" dirty="0" err="1" smtClean="0">
                <a:solidFill>
                  <a:schemeClr val="bg1"/>
                </a:solidFill>
              </a:rPr>
              <a:t>Iqra</a:t>
            </a:r>
            <a:r>
              <a:rPr lang="en-AU" sz="2000" dirty="0" smtClean="0">
                <a:solidFill>
                  <a:schemeClr val="bg1"/>
                </a:solidFill>
              </a:rPr>
              <a:t> </a:t>
            </a:r>
            <a:r>
              <a:rPr lang="en-AU" sz="2000" dirty="0" err="1" smtClean="0">
                <a:solidFill>
                  <a:schemeClr val="bg1"/>
                </a:solidFill>
              </a:rPr>
              <a:t>Shahzad</a:t>
            </a:r>
            <a:r>
              <a:rPr lang="en-AU" sz="2000" dirty="0">
                <a:solidFill>
                  <a:schemeClr val="bg1"/>
                </a:solidFill>
              </a:rPr>
              <a:t>	</a:t>
            </a:r>
            <a:r>
              <a:rPr lang="en-AU" sz="2000">
                <a:solidFill>
                  <a:schemeClr val="bg1"/>
                </a:solidFill>
              </a:rPr>
              <a:t> </a:t>
            </a:r>
            <a:r>
              <a:rPr lang="en-AU" sz="2000" smtClean="0">
                <a:solidFill>
                  <a:schemeClr val="bg1"/>
                </a:solidFill>
              </a:rPr>
              <a:t>    </a:t>
            </a:r>
            <a:r>
              <a:rPr lang="en-AU" sz="2000" dirty="0" smtClean="0">
                <a:solidFill>
                  <a:schemeClr val="bg1"/>
                </a:solidFill>
              </a:rPr>
              <a:t>Syed M. Hassan	</a:t>
            </a:r>
          </a:p>
          <a:p>
            <a:pPr algn="r"/>
            <a:endParaRPr lang="en-AU" sz="2000"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950" y="1493520"/>
            <a:ext cx="1660927" cy="2434478"/>
          </a:xfrm>
          <a:prstGeom prst="ellipse">
            <a:avLst/>
          </a:prstGeom>
          <a:ln>
            <a:noFill/>
          </a:ln>
          <a:effectLst>
            <a:softEdge rad="112500"/>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3504" y="1436919"/>
            <a:ext cx="1922498" cy="2491079"/>
          </a:xfrm>
          <a:prstGeom prst="ellipse">
            <a:avLst/>
          </a:prstGeom>
          <a:ln>
            <a:noFill/>
          </a:ln>
          <a:effectLst>
            <a:softEdge rad="112500"/>
          </a:effectLst>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7629" y="1436918"/>
            <a:ext cx="1700749" cy="2491079"/>
          </a:xfrm>
          <a:prstGeom prst="ellipse">
            <a:avLst/>
          </a:prstGeom>
          <a:ln>
            <a:noFill/>
          </a:ln>
          <a:effectLst>
            <a:softEdge rad="112500"/>
          </a:effectLst>
        </p:spPr>
      </p:pic>
      <p:pic>
        <p:nvPicPr>
          <p:cNvPr id="8" name="Picture 7"/>
          <p:cNvPicPr>
            <a:picLocks noChangeAspect="1"/>
          </p:cNvPicPr>
          <p:nvPr/>
        </p:nvPicPr>
        <p:blipFill>
          <a:blip r:embed="rId5"/>
          <a:stretch>
            <a:fillRect/>
          </a:stretch>
        </p:blipFill>
        <p:spPr>
          <a:xfrm>
            <a:off x="6830005" y="1375878"/>
            <a:ext cx="1919043" cy="2552120"/>
          </a:xfrm>
          <a:prstGeom prst="ellipse">
            <a:avLst/>
          </a:prstGeom>
          <a:ln>
            <a:noFill/>
          </a:ln>
          <a:effectLst>
            <a:softEdge rad="112500"/>
          </a:effectLst>
        </p:spPr>
      </p:pic>
    </p:spTree>
    <p:extLst>
      <p:ext uri="{BB962C8B-B14F-4D97-AF65-F5344CB8AC3E}">
        <p14:creationId xmlns:p14="http://schemas.microsoft.com/office/powerpoint/2010/main" val="36718908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Initial Point of view</a:t>
            </a:r>
            <a:endParaRPr lang="en-AU" dirty="0"/>
          </a:p>
        </p:txBody>
      </p:sp>
      <p:sp>
        <p:nvSpPr>
          <p:cNvPr id="3" name="Text Placeholder 2"/>
          <p:cNvSpPr>
            <a:spLocks noGrp="1"/>
          </p:cNvSpPr>
          <p:nvPr>
            <p:ph type="body" idx="1"/>
          </p:nvPr>
        </p:nvSpPr>
        <p:spPr/>
        <p:txBody>
          <a:bodyPr/>
          <a:lstStyle/>
          <a:p>
            <a:r>
              <a:rPr lang="en-AU" dirty="0" smtClean="0"/>
              <a:t>It </a:t>
            </a:r>
            <a:r>
              <a:rPr lang="en-AU" dirty="0"/>
              <a:t>would be game changing to differentiate between different sounds of heart and </a:t>
            </a:r>
            <a:r>
              <a:rPr lang="en-AU" dirty="0" smtClean="0"/>
              <a:t>respiration</a:t>
            </a:r>
            <a:endParaRPr lang="en-AU" dirty="0"/>
          </a:p>
          <a:p>
            <a:endParaRPr lang="en-AU" dirty="0" smtClean="0"/>
          </a:p>
        </p:txBody>
      </p:sp>
      <p:pic>
        <p:nvPicPr>
          <p:cNvPr id="1026" name="Picture 2" descr="http://pix.iemoji.com/images/emoji/apple/ios-9/256/thinking-fac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9170" y="2477174"/>
            <a:ext cx="2170004" cy="217000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2177086" y="2477174"/>
            <a:ext cx="2652822" cy="2152101"/>
          </a:xfrm>
          <a:prstGeom prst="rect">
            <a:avLst/>
          </a:prstGeom>
        </p:spPr>
      </p:pic>
    </p:spTree>
    <p:extLst>
      <p:ext uri="{BB962C8B-B14F-4D97-AF65-F5344CB8AC3E}">
        <p14:creationId xmlns:p14="http://schemas.microsoft.com/office/powerpoint/2010/main" val="2565951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Text Placeholder 2"/>
          <p:cNvSpPr>
            <a:spLocks noGrp="1"/>
          </p:cNvSpPr>
          <p:nvPr>
            <p:ph type="body" idx="1"/>
          </p:nvPr>
        </p:nvSpPr>
        <p:spPr>
          <a:xfrm>
            <a:off x="471900" y="1919075"/>
            <a:ext cx="4053208" cy="2710200"/>
          </a:xfrm>
        </p:spPr>
        <p:txBody>
          <a:bodyPr/>
          <a:lstStyle/>
          <a:p>
            <a:r>
              <a:rPr lang="en-AU" dirty="0"/>
              <a:t>It would be game changing to help the doctors through technology and gain their </a:t>
            </a:r>
            <a:r>
              <a:rPr lang="en-AU" dirty="0" smtClean="0"/>
              <a:t>confidence</a:t>
            </a:r>
          </a:p>
          <a:p>
            <a:r>
              <a:rPr lang="en-AU" dirty="0"/>
              <a:t>It would be game changing if we reduce the diagnosis time.</a:t>
            </a:r>
          </a:p>
          <a:p>
            <a:endParaRPr lang="en-AU" dirty="0"/>
          </a:p>
        </p:txBody>
      </p:sp>
      <p:pic>
        <p:nvPicPr>
          <p:cNvPr id="4" name="Picture 3"/>
          <p:cNvPicPr>
            <a:picLocks noChangeAspect="1"/>
          </p:cNvPicPr>
          <p:nvPr/>
        </p:nvPicPr>
        <p:blipFill>
          <a:blip r:embed="rId2"/>
          <a:stretch>
            <a:fillRect/>
          </a:stretch>
        </p:blipFill>
        <p:spPr>
          <a:xfrm>
            <a:off x="5004309" y="1919075"/>
            <a:ext cx="3455229" cy="2298726"/>
          </a:xfrm>
          <a:prstGeom prst="rect">
            <a:avLst/>
          </a:prstGeom>
        </p:spPr>
      </p:pic>
    </p:spTree>
    <p:extLst>
      <p:ext uri="{BB962C8B-B14F-4D97-AF65-F5344CB8AC3E}">
        <p14:creationId xmlns:p14="http://schemas.microsoft.com/office/powerpoint/2010/main" val="9079810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Interviews</a:t>
            </a:r>
            <a:endParaRPr lang="en-AU" dirty="0"/>
          </a:p>
        </p:txBody>
      </p:sp>
      <p:sp>
        <p:nvSpPr>
          <p:cNvPr id="3" name="Text Placeholder 2"/>
          <p:cNvSpPr>
            <a:spLocks noGrp="1"/>
          </p:cNvSpPr>
          <p:nvPr>
            <p:ph type="body" idx="1"/>
          </p:nvPr>
        </p:nvSpPr>
        <p:spPr/>
        <p:txBody>
          <a:bodyPr/>
          <a:lstStyle/>
          <a:p>
            <a:r>
              <a:rPr lang="en-AU" dirty="0" smtClean="0"/>
              <a:t>We met Dr Usman he </a:t>
            </a:r>
            <a:r>
              <a:rPr lang="en-AU" dirty="0"/>
              <a:t>doesn’t actually need any </a:t>
            </a:r>
            <a:r>
              <a:rPr lang="en-AU" dirty="0" smtClean="0"/>
              <a:t>device </a:t>
            </a:r>
            <a:r>
              <a:rPr lang="en-AU" dirty="0"/>
              <a:t>but </a:t>
            </a:r>
            <a:r>
              <a:rPr lang="en-AU" dirty="0" smtClean="0"/>
              <a:t>he wants a </a:t>
            </a:r>
            <a:r>
              <a:rPr lang="en-AU" dirty="0"/>
              <a:t>device </a:t>
            </a:r>
            <a:r>
              <a:rPr lang="en-AU" dirty="0" smtClean="0"/>
              <a:t>that can </a:t>
            </a:r>
            <a:r>
              <a:rPr lang="en-AU" dirty="0"/>
              <a:t>help patients. As they will be able to detect pneumonia at home. </a:t>
            </a:r>
          </a:p>
          <a:p>
            <a:r>
              <a:rPr lang="en-AU" dirty="0"/>
              <a:t>It will be game changing to make an application through which patients can detect pneumonia themselves. </a:t>
            </a:r>
          </a:p>
          <a:p>
            <a:endParaRPr lang="en-AU" dirty="0"/>
          </a:p>
        </p:txBody>
      </p:sp>
    </p:spTree>
    <p:extLst>
      <p:ext uri="{BB962C8B-B14F-4D97-AF65-F5344CB8AC3E}">
        <p14:creationId xmlns:p14="http://schemas.microsoft.com/office/powerpoint/2010/main" val="3906948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Text Placeholder 2"/>
          <p:cNvSpPr>
            <a:spLocks noGrp="1"/>
          </p:cNvSpPr>
          <p:nvPr>
            <p:ph type="body" idx="1"/>
          </p:nvPr>
        </p:nvSpPr>
        <p:spPr/>
        <p:txBody>
          <a:bodyPr/>
          <a:lstStyle/>
          <a:p>
            <a:r>
              <a:rPr lang="en-AU" dirty="0" smtClean="0"/>
              <a:t>We met Dr Ayesha in </a:t>
            </a:r>
            <a:r>
              <a:rPr lang="en-AU" dirty="0" err="1" smtClean="0"/>
              <a:t>Ittefaq</a:t>
            </a:r>
            <a:r>
              <a:rPr lang="en-AU" dirty="0" smtClean="0"/>
              <a:t> Hospital she also said that she is used to detect pneumonia through the test and auscultation and if we make any device it might not be helpful for the doctors but it might help the patients. </a:t>
            </a:r>
            <a:endParaRPr lang="en-AU" dirty="0"/>
          </a:p>
        </p:txBody>
      </p:sp>
    </p:spTree>
    <p:extLst>
      <p:ext uri="{BB962C8B-B14F-4D97-AF65-F5344CB8AC3E}">
        <p14:creationId xmlns:p14="http://schemas.microsoft.com/office/powerpoint/2010/main" val="3173162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sz="3600"/>
              <a:t>Needfinding Discoveries: </a:t>
            </a:r>
          </a:p>
        </p:txBody>
      </p:sp>
      <p:sp>
        <p:nvSpPr>
          <p:cNvPr id="97" name="Shape 97"/>
          <p:cNvSpPr txBox="1">
            <a:spLocks noGrp="1"/>
          </p:cNvSpPr>
          <p:nvPr>
            <p:ph type="body" idx="2"/>
          </p:nvPr>
        </p:nvSpPr>
        <p:spPr>
          <a:xfrm>
            <a:off x="485100" y="3985600"/>
            <a:ext cx="1764300" cy="899699"/>
          </a:xfrm>
          <a:prstGeom prst="rect">
            <a:avLst/>
          </a:prstGeom>
        </p:spPr>
        <p:txBody>
          <a:bodyPr lIns="91425" tIns="91425" rIns="91425" bIns="91425" anchor="t" anchorCtr="0">
            <a:noAutofit/>
          </a:bodyPr>
          <a:lstStyle/>
          <a:p>
            <a:pPr lvl="0" algn="ctr" rtl="0">
              <a:spcBef>
                <a:spcPts val="0"/>
              </a:spcBef>
              <a:buNone/>
            </a:pPr>
            <a:r>
              <a:rPr lang="en" sz="2400" dirty="0" smtClean="0"/>
              <a:t>Patients need aid</a:t>
            </a:r>
            <a:endParaRPr lang="en" sz="2400" dirty="0"/>
          </a:p>
        </p:txBody>
      </p:sp>
      <p:sp>
        <p:nvSpPr>
          <p:cNvPr id="98" name="Shape 98"/>
          <p:cNvSpPr txBox="1">
            <a:spLocks noGrp="1"/>
          </p:cNvSpPr>
          <p:nvPr>
            <p:ph type="body" idx="3"/>
          </p:nvPr>
        </p:nvSpPr>
        <p:spPr>
          <a:xfrm>
            <a:off x="3270862" y="3898150"/>
            <a:ext cx="1764300" cy="1074600"/>
          </a:xfrm>
          <a:prstGeom prst="rect">
            <a:avLst/>
          </a:prstGeom>
        </p:spPr>
        <p:txBody>
          <a:bodyPr lIns="91425" tIns="91425" rIns="91425" bIns="91425" anchor="t" anchorCtr="0">
            <a:noAutofit/>
          </a:bodyPr>
          <a:lstStyle/>
          <a:p>
            <a:pPr lvl="0" algn="ctr" rtl="0">
              <a:spcBef>
                <a:spcPts val="0"/>
              </a:spcBef>
              <a:buNone/>
            </a:pPr>
            <a:r>
              <a:rPr lang="en" sz="2400" dirty="0" smtClean="0"/>
              <a:t> Doctors want</a:t>
            </a:r>
            <a:endParaRPr lang="en" sz="2400" dirty="0"/>
          </a:p>
        </p:txBody>
      </p:sp>
      <p:sp>
        <p:nvSpPr>
          <p:cNvPr id="99" name="Shape 99"/>
          <p:cNvSpPr txBox="1">
            <a:spLocks noGrp="1"/>
          </p:cNvSpPr>
          <p:nvPr>
            <p:ph type="body" idx="4"/>
          </p:nvPr>
        </p:nvSpPr>
        <p:spPr>
          <a:xfrm>
            <a:off x="6206750" y="3985600"/>
            <a:ext cx="1764300" cy="899699"/>
          </a:xfrm>
          <a:prstGeom prst="rect">
            <a:avLst/>
          </a:prstGeom>
        </p:spPr>
        <p:txBody>
          <a:bodyPr lIns="91425" tIns="91425" rIns="91425" bIns="91425" anchor="t" anchorCtr="0">
            <a:noAutofit/>
          </a:bodyPr>
          <a:lstStyle/>
          <a:p>
            <a:pPr lvl="0" algn="ctr" rtl="0">
              <a:spcBef>
                <a:spcPts val="0"/>
              </a:spcBef>
              <a:buNone/>
            </a:pPr>
            <a:r>
              <a:rPr lang="en" sz="2400" dirty="0" smtClean="0"/>
              <a:t>A trusted mechanism</a:t>
            </a:r>
            <a:endParaRPr lang="en" sz="2400" dirty="0"/>
          </a:p>
        </p:txBody>
      </p:sp>
      <p:pic>
        <p:nvPicPr>
          <p:cNvPr id="2" name="Picture 1"/>
          <p:cNvPicPr>
            <a:picLocks noChangeAspect="1"/>
          </p:cNvPicPr>
          <p:nvPr/>
        </p:nvPicPr>
        <p:blipFill>
          <a:blip r:embed="rId3"/>
          <a:stretch>
            <a:fillRect/>
          </a:stretch>
        </p:blipFill>
        <p:spPr>
          <a:xfrm>
            <a:off x="564585" y="2045409"/>
            <a:ext cx="1605329" cy="1732369"/>
          </a:xfrm>
          <a:prstGeom prst="rect">
            <a:avLst/>
          </a:prstGeom>
        </p:spPr>
      </p:pic>
      <p:pic>
        <p:nvPicPr>
          <p:cNvPr id="3" name="Picture 2"/>
          <p:cNvPicPr>
            <a:picLocks noChangeAspect="1"/>
          </p:cNvPicPr>
          <p:nvPr/>
        </p:nvPicPr>
        <p:blipFill>
          <a:blip r:embed="rId4"/>
          <a:stretch>
            <a:fillRect/>
          </a:stretch>
        </p:blipFill>
        <p:spPr>
          <a:xfrm>
            <a:off x="2836287" y="2174403"/>
            <a:ext cx="2525334" cy="1636623"/>
          </a:xfrm>
          <a:prstGeom prst="rect">
            <a:avLst/>
          </a:prstGeom>
        </p:spPr>
      </p:pic>
      <p:pic>
        <p:nvPicPr>
          <p:cNvPr id="2050" name="Picture 2" descr="Related 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65748" y="2174403"/>
            <a:ext cx="2524125" cy="18097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sz="3600" dirty="0"/>
              <a:t>Revised POV’s: </a:t>
            </a:r>
            <a:r>
              <a:rPr lang="en" sz="3600" dirty="0" smtClean="0"/>
              <a:t>Saba</a:t>
            </a:r>
            <a:endParaRPr lang="en" sz="3600" dirty="0"/>
          </a:p>
        </p:txBody>
      </p:sp>
      <p:sp>
        <p:nvSpPr>
          <p:cNvPr id="108" name="Shape 108"/>
          <p:cNvSpPr txBox="1">
            <a:spLocks noGrp="1"/>
          </p:cNvSpPr>
          <p:nvPr>
            <p:ph type="body" idx="1"/>
          </p:nvPr>
        </p:nvSpPr>
        <p:spPr>
          <a:xfrm>
            <a:off x="471900" y="1919075"/>
            <a:ext cx="8222100" cy="2652925"/>
          </a:xfrm>
          <a:prstGeom prst="rect">
            <a:avLst/>
          </a:prstGeom>
        </p:spPr>
        <p:txBody>
          <a:bodyPr lIns="91425" tIns="91425" rIns="91425" bIns="91425" anchor="t" anchorCtr="0">
            <a:noAutofit/>
          </a:bodyPr>
          <a:lstStyle/>
          <a:p>
            <a:pPr marL="571500" lvl="0" indent="-342900" rtl="0">
              <a:spcBef>
                <a:spcPts val="0"/>
              </a:spcBef>
              <a:buSzPct val="100000"/>
              <a:buFont typeface="Arial" panose="020B0604020202020204" pitchFamily="34" charset="0"/>
              <a:buChar char="•"/>
            </a:pPr>
            <a:r>
              <a:rPr lang="en" sz="2400" dirty="0" smtClean="0"/>
              <a:t>Final year student</a:t>
            </a:r>
            <a:endParaRPr lang="en" sz="2400" dirty="0"/>
          </a:p>
          <a:p>
            <a:pPr marL="571500" lvl="0" indent="-342900" rtl="0">
              <a:spcBef>
                <a:spcPts val="0"/>
              </a:spcBef>
              <a:buSzPct val="100000"/>
              <a:buFont typeface="Arial" panose="020B0604020202020204" pitchFamily="34" charset="0"/>
              <a:buChar char="•"/>
            </a:pPr>
            <a:r>
              <a:rPr lang="en" sz="2400" dirty="0" smtClean="0"/>
              <a:t>Cannot distinguish between alike sounds</a:t>
            </a:r>
            <a:endParaRPr lang="en" sz="2400" dirty="0"/>
          </a:p>
          <a:p>
            <a:pPr marL="571500" lvl="0" indent="-342900" rtl="0">
              <a:spcBef>
                <a:spcPts val="0"/>
              </a:spcBef>
              <a:buSzPct val="100000"/>
              <a:buFont typeface="Arial" panose="020B0604020202020204" pitchFamily="34" charset="0"/>
              <a:buChar char="•"/>
            </a:pPr>
            <a:r>
              <a:rPr lang="en" sz="2400" dirty="0" smtClean="0"/>
              <a:t>Finds it time consuming </a:t>
            </a:r>
            <a:endParaRPr lang="en" sz="2400" dirty="0"/>
          </a:p>
          <a:p>
            <a:pPr marL="571500" lvl="0" indent="-342900" rtl="0">
              <a:spcBef>
                <a:spcPts val="0"/>
              </a:spcBef>
              <a:buSzPct val="100000"/>
              <a:buFont typeface="Arial" panose="020B0604020202020204" pitchFamily="34" charset="0"/>
              <a:buChar char="•"/>
            </a:pPr>
            <a:r>
              <a:rPr lang="en" sz="2400" dirty="0" smtClean="0"/>
              <a:t>We </a:t>
            </a:r>
            <a:r>
              <a:rPr lang="en" sz="2400" dirty="0"/>
              <a:t>could help </a:t>
            </a:r>
            <a:r>
              <a:rPr lang="en" sz="2400" dirty="0" smtClean="0"/>
              <a:t>her save her time and hear sounds clealry</a:t>
            </a:r>
            <a:endParaRPr sz="300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71900" y="738725"/>
            <a:ext cx="8222100" cy="767699"/>
          </a:xfrm>
          <a:prstGeom prst="rect">
            <a:avLst/>
          </a:prstGeom>
        </p:spPr>
        <p:txBody>
          <a:bodyPr lIns="91425" tIns="91425" rIns="91425" bIns="91425" anchor="b" anchorCtr="0">
            <a:noAutofit/>
          </a:bodyPr>
          <a:lstStyle/>
          <a:p>
            <a:pPr lvl="0" rtl="0">
              <a:spcBef>
                <a:spcPts val="0"/>
              </a:spcBef>
              <a:buNone/>
            </a:pPr>
            <a:r>
              <a:rPr lang="en" sz="3600" dirty="0"/>
              <a:t>Revised POV’s: </a:t>
            </a:r>
            <a:r>
              <a:rPr lang="en" sz="3600" dirty="0" smtClean="0"/>
              <a:t>Dr Usman</a:t>
            </a:r>
            <a:endParaRPr lang="en" sz="3600" dirty="0"/>
          </a:p>
        </p:txBody>
      </p:sp>
      <p:sp>
        <p:nvSpPr>
          <p:cNvPr id="115" name="Shape 115"/>
          <p:cNvSpPr txBox="1">
            <a:spLocks noGrp="1"/>
          </p:cNvSpPr>
          <p:nvPr>
            <p:ph type="body" idx="1"/>
          </p:nvPr>
        </p:nvSpPr>
        <p:spPr>
          <a:xfrm>
            <a:off x="471900" y="1919075"/>
            <a:ext cx="5577208" cy="2644500"/>
          </a:xfrm>
          <a:prstGeom prst="rect">
            <a:avLst/>
          </a:prstGeom>
        </p:spPr>
        <p:txBody>
          <a:bodyPr lIns="91425" tIns="91425" rIns="91425" bIns="91425" anchor="t" anchorCtr="0">
            <a:noAutofit/>
          </a:bodyPr>
          <a:lstStyle/>
          <a:p>
            <a:pPr marL="571500" lvl="0" indent="-342900" rtl="0">
              <a:spcBef>
                <a:spcPts val="0"/>
              </a:spcBef>
              <a:buSzPct val="100000"/>
              <a:buFont typeface="Arial" panose="020B0604020202020204" pitchFamily="34" charset="0"/>
              <a:buChar char="•"/>
            </a:pPr>
            <a:r>
              <a:rPr lang="en" sz="2200" dirty="0" smtClean="0"/>
              <a:t>Child Specialist </a:t>
            </a:r>
            <a:endParaRPr lang="en" sz="2200" dirty="0"/>
          </a:p>
          <a:p>
            <a:pPr marL="571500" lvl="0" indent="-342900" rtl="0">
              <a:spcBef>
                <a:spcPts val="0"/>
              </a:spcBef>
              <a:buSzPct val="100000"/>
              <a:buFont typeface="Arial" panose="020B0604020202020204" pitchFamily="34" charset="0"/>
              <a:buChar char="•"/>
            </a:pPr>
            <a:r>
              <a:rPr lang="en" sz="2200" dirty="0" smtClean="0"/>
              <a:t>Want a patients end aid</a:t>
            </a:r>
            <a:endParaRPr lang="en" sz="2200" dirty="0"/>
          </a:p>
          <a:p>
            <a:pPr marL="571500" lvl="0" indent="-342900" rtl="0">
              <a:spcBef>
                <a:spcPts val="0"/>
              </a:spcBef>
              <a:buSzPct val="100000"/>
              <a:buFont typeface="Arial" panose="020B0604020202020204" pitchFamily="34" charset="0"/>
              <a:buChar char="•"/>
            </a:pPr>
            <a:r>
              <a:rPr lang="en" sz="2200" dirty="0" smtClean="0"/>
              <a:t>Is used to diagnosis through traditonal method</a:t>
            </a:r>
          </a:p>
          <a:p>
            <a:pPr marL="571500" lvl="0" indent="-342900" rtl="0">
              <a:spcBef>
                <a:spcPts val="0"/>
              </a:spcBef>
              <a:buSzPct val="100000"/>
              <a:buFont typeface="Arial" panose="020B0604020202020204" pitchFamily="34" charset="0"/>
              <a:buChar char="•"/>
            </a:pPr>
            <a:r>
              <a:rPr lang="en-AU" sz="2200" dirty="0" smtClean="0"/>
              <a:t>We can help patients in diagnosis </a:t>
            </a:r>
            <a:endParaRPr sz="2200" dirty="0"/>
          </a:p>
        </p:txBody>
      </p:sp>
      <p:pic>
        <p:nvPicPr>
          <p:cNvPr id="2" name="Picture 1"/>
          <p:cNvPicPr>
            <a:picLocks noChangeAspect="1"/>
          </p:cNvPicPr>
          <p:nvPr/>
        </p:nvPicPr>
        <p:blipFill>
          <a:blip r:embed="rId3"/>
          <a:stretch>
            <a:fillRect/>
          </a:stretch>
        </p:blipFill>
        <p:spPr>
          <a:xfrm>
            <a:off x="6257192" y="2288825"/>
            <a:ext cx="1905000" cy="19050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419</Words>
  <Application>Microsoft Office PowerPoint</Application>
  <PresentationFormat>On-screen Show (16:9)</PresentationFormat>
  <Paragraphs>53</Paragraphs>
  <Slides>17</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Roboto</vt:lpstr>
      <vt:lpstr>material</vt:lpstr>
      <vt:lpstr>POV, HMW, Experience  Prototypes Stethoscope Digitization</vt:lpstr>
      <vt:lpstr>Team</vt:lpstr>
      <vt:lpstr>Initial Point of view</vt:lpstr>
      <vt:lpstr>PowerPoint Presentation</vt:lpstr>
      <vt:lpstr>Interviews</vt:lpstr>
      <vt:lpstr>PowerPoint Presentation</vt:lpstr>
      <vt:lpstr>Needfinding Discoveries: </vt:lpstr>
      <vt:lpstr>Revised POV’s: Saba</vt:lpstr>
      <vt:lpstr>Revised POV’s: Dr Usman</vt:lpstr>
      <vt:lpstr>Revised POV’s: Azra bibi</vt:lpstr>
      <vt:lpstr>How Might We.. (Saba)</vt:lpstr>
      <vt:lpstr>How Might We.. (Dr. Usman)</vt:lpstr>
      <vt:lpstr>How Might We.. (Azra bibi)</vt:lpstr>
      <vt:lpstr>Experience Prototype 1</vt:lpstr>
      <vt:lpstr>Experience Prototype: Remedies App</vt:lpstr>
      <vt:lpstr>Experience Prototype 3</vt:lpstr>
      <vt:lpstr>Thanks!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POV, HMW, Experience  Prototypes Stethoscope Digitization</dc:title>
  <cp:lastModifiedBy>Aaira Suhail</cp:lastModifiedBy>
  <cp:revision>16</cp:revision>
  <dcterms:modified xsi:type="dcterms:W3CDTF">2017-03-19T21:06:39Z</dcterms:modified>
</cp:coreProperties>
</file>